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89" r:id="rId4"/>
    <p:sldId id="332" r:id="rId5"/>
    <p:sldId id="333" r:id="rId6"/>
    <p:sldId id="335" r:id="rId7"/>
    <p:sldId id="339" r:id="rId8"/>
    <p:sldId id="340" r:id="rId9"/>
    <p:sldId id="341" r:id="rId10"/>
    <p:sldId id="334" r:id="rId11"/>
    <p:sldId id="342" r:id="rId12"/>
    <p:sldId id="315" r:id="rId13"/>
    <p:sldId id="338" r:id="rId14"/>
    <p:sldId id="344" r:id="rId15"/>
    <p:sldId id="345" r:id="rId16"/>
    <p:sldId id="346" r:id="rId17"/>
    <p:sldId id="337" r:id="rId18"/>
    <p:sldId id="349" r:id="rId19"/>
    <p:sldId id="34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C829F"/>
    <a:srgbClr val="F0F444"/>
    <a:srgbClr val="FFCCFF"/>
    <a:srgbClr val="FF0066"/>
    <a:srgbClr val="00CC00"/>
    <a:srgbClr val="33CCCC"/>
    <a:srgbClr val="3399FF"/>
    <a:srgbClr val="FF33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14" y="-9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yang </a:t>
            </a:r>
            <a:r>
              <a:rPr lang="en-US" dirty="0" err="1" smtClean="0"/>
              <a:t>Diujikan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USBN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Butir soal dari Pusat</c:v>
                </c:pt>
                <c:pt idx="1">
                  <c:v>Butir soal dari Kabupaten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Matematika</a:t>
            </a:r>
            <a:r>
              <a:rPr lang="en-US" baseline="0" dirty="0" smtClean="0"/>
              <a:t> SD/MI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Hasil</a:t>
            </a:r>
            <a:r>
              <a:rPr lang="en-US" baseline="0" dirty="0" smtClean="0"/>
              <a:t> USBN 2019</a:t>
            </a:r>
            <a:endParaRPr lang="en-US" dirty="0"/>
          </a:p>
        </c:rich>
      </c:tx>
      <c:layout>
        <c:manualLayout>
          <c:xMode val="edge"/>
          <c:yMode val="edge"/>
          <c:x val="0.10214836653821173"/>
          <c:y val="2.02910406268174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14362340652315"/>
          <c:y val="0.20461836866424241"/>
          <c:w val="0.79234548715503628"/>
          <c:h val="0.47956889260980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Menguasai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Bilangan</c:v>
                </c:pt>
                <c:pt idx="1">
                  <c:v>Geometri dan Pengukuran</c:v>
                </c:pt>
                <c:pt idx="2">
                  <c:v>Pengolahan Data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0.58810344827586214</c:v>
                </c:pt>
                <c:pt idx="1">
                  <c:v>0.44210591133004923</c:v>
                </c:pt>
                <c:pt idx="2">
                  <c:v>0.65993842364532018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Belum Menguasai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Bilangan</c:v>
                </c:pt>
                <c:pt idx="1">
                  <c:v>Geometri dan Pengukuran</c:v>
                </c:pt>
                <c:pt idx="2">
                  <c:v>Pengolahan Data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0.41189655172413786</c:v>
                </c:pt>
                <c:pt idx="1">
                  <c:v>0.55789408866995083</c:v>
                </c:pt>
                <c:pt idx="2">
                  <c:v>0.34006157635467982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0788480"/>
        <c:axId val="269295616"/>
      </c:barChart>
      <c:catAx>
        <c:axId val="270788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Ruang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Lingkup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Materi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Matematika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3310115830348441"/>
              <c:y val="0.83840582720341528"/>
            </c:manualLayout>
          </c:layout>
          <c:overlay val="0"/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295616"/>
        <c:crosses val="autoZero"/>
        <c:auto val="1"/>
        <c:lblAlgn val="ctr"/>
        <c:lblOffset val="100"/>
        <c:noMultiLvlLbl val="0"/>
      </c:catAx>
      <c:valAx>
        <c:axId val="269295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Persentase</a:t>
                </a:r>
                <a:endParaRPr lang="en-US" dirty="0"/>
              </a:p>
            </c:rich>
          </c:tx>
          <c:layout/>
          <c:overlay val="0"/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78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86860236220457"/>
          <c:y val="0.95491474194668169"/>
          <c:w val="0.3391314054326614"/>
          <c:h val="4.5085254325027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Pemetaan Penguasaan Kompetensi berdasarkan Sub Materi</a:t>
            </a:r>
          </a:p>
        </c:rich>
      </c:tx>
      <c:layout>
        <c:manualLayout>
          <c:xMode val="edge"/>
          <c:yMode val="edge"/>
          <c:x val="0.11867138085023407"/>
          <c:y val="1.875141321111939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4446360636374"/>
          <c:y val="0.21088653475571276"/>
          <c:w val="0.79342298732226912"/>
          <c:h val="0.39269762175552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operasi hitung bilangan cacah</c:v>
                </c:pt>
                <c:pt idx="1">
                  <c:v>operasi hitung bilangan bulat
</c:v>
                </c:pt>
                <c:pt idx="2">
                  <c:v>Pangkat dan akar pangkat 2 dan 3</c:v>
                </c:pt>
                <c:pt idx="3">
                  <c:v>KPK dan FPB
</c:v>
                </c:pt>
                <c:pt idx="4">
                  <c:v>pecahan</c:v>
                </c:pt>
                <c:pt idx="5">
                  <c:v>perbandingan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0.55666666666666675</c:v>
                </c:pt>
                <c:pt idx="1">
                  <c:v>0.67</c:v>
                </c:pt>
                <c:pt idx="2">
                  <c:v>0.60499999999999998</c:v>
                </c:pt>
                <c:pt idx="3">
                  <c:v>0.64666666666666661</c:v>
                </c:pt>
                <c:pt idx="4">
                  <c:v>0.57000000000000006</c:v>
                </c:pt>
                <c:pt idx="5">
                  <c:v>0.45999999999999996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9350784"/>
        <c:axId val="270689024"/>
        <c:axId val="0"/>
      </c:bar3DChart>
      <c:catAx>
        <c:axId val="26935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0689024"/>
        <c:crosses val="autoZero"/>
        <c:auto val="1"/>
        <c:lblAlgn val="ctr"/>
        <c:lblOffset val="100"/>
        <c:noMultiLvlLbl val="0"/>
      </c:catAx>
      <c:valAx>
        <c:axId val="2706890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3507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Level </a:t>
            </a:r>
            <a:r>
              <a:rPr lang="en-US" baseline="0" dirty="0" err="1" smtClean="0"/>
              <a:t>Kognitif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99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Pengetahuan dan Pemahaman</c:v>
                </c:pt>
                <c:pt idx="1">
                  <c:v>Aplikasi</c:v>
                </c:pt>
                <c:pt idx="2">
                  <c:v>Penalaran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0.76500000000000001</c:v>
                </c:pt>
                <c:pt idx="1">
                  <c:v>0.61</c:v>
                </c:pt>
                <c:pt idx="2">
                  <c:v>0.375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484992"/>
        <c:axId val="270489088"/>
        <c:axId val="0"/>
      </c:bar3DChart>
      <c:catAx>
        <c:axId val="27048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70489088"/>
        <c:crosses val="autoZero"/>
        <c:auto val="1"/>
        <c:lblAlgn val="ctr"/>
        <c:lblOffset val="100"/>
        <c:noMultiLvlLbl val="0"/>
      </c:catAx>
      <c:valAx>
        <c:axId val="270489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048499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Pemetaan Penguasaan Kompetensi berdasarkan Sub Materi</a:t>
            </a:r>
          </a:p>
        </c:rich>
      </c:tx>
      <c:layout>
        <c:manualLayout>
          <c:xMode val="edge"/>
          <c:yMode val="edge"/>
          <c:x val="0.11867138085023407"/>
          <c:y val="1.875141321111939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4446360636374"/>
          <c:y val="0.21088653475571276"/>
          <c:w val="0.79342298732226912"/>
          <c:h val="0.39269762175552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 satuan ukuran</c:v>
                </c:pt>
                <c:pt idx="1">
                  <c:v>waktu, jarak, dan kecepatan</c:v>
                </c:pt>
                <c:pt idx="2">
                  <c:v>keliling dan luas segiempat </c:v>
                </c:pt>
                <c:pt idx="3">
                  <c:v>keliling dan luas lingkaran</c:v>
                </c:pt>
                <c:pt idx="4">
                  <c:v>sifat-sifat bangun datar</c:v>
                </c:pt>
                <c:pt idx="5">
                  <c:v>Luas Permukaan bangun ruang</c:v>
                </c:pt>
                <c:pt idx="6">
                  <c:v>volume bangun ruang</c:v>
                </c:pt>
                <c:pt idx="7">
                  <c:v>koordinat Kartesius</c:v>
                </c:pt>
                <c:pt idx="8">
                  <c:v>simetri dan pencerminan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0.60666666666666669</c:v>
                </c:pt>
                <c:pt idx="1">
                  <c:v>0.25</c:v>
                </c:pt>
                <c:pt idx="2">
                  <c:v>0.36</c:v>
                </c:pt>
                <c:pt idx="3">
                  <c:v>0.41000000000000003</c:v>
                </c:pt>
                <c:pt idx="4">
                  <c:v>0.68</c:v>
                </c:pt>
                <c:pt idx="5">
                  <c:v>0.2</c:v>
                </c:pt>
                <c:pt idx="6">
                  <c:v>0.57999999999999996</c:v>
                </c:pt>
                <c:pt idx="7">
                  <c:v>0.4</c:v>
                </c:pt>
                <c:pt idx="8">
                  <c:v>0.51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1484416"/>
        <c:axId val="271491456"/>
        <c:axId val="0"/>
      </c:bar3DChart>
      <c:catAx>
        <c:axId val="27148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1491456"/>
        <c:crosses val="autoZero"/>
        <c:auto val="1"/>
        <c:lblAlgn val="ctr"/>
        <c:lblOffset val="100"/>
        <c:noMultiLvlLbl val="0"/>
      </c:catAx>
      <c:valAx>
        <c:axId val="2714914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14844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Level </a:t>
            </a:r>
            <a:r>
              <a:rPr lang="en-US" baseline="0" dirty="0" err="1" smtClean="0"/>
              <a:t>Kognitif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99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Pengetahuan dan Pemahaman</c:v>
                </c:pt>
                <c:pt idx="1">
                  <c:v>Aplikasi</c:v>
                </c:pt>
                <c:pt idx="2">
                  <c:v>Penalaran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0.64500000000000002</c:v>
                </c:pt>
                <c:pt idx="1">
                  <c:v>0.51000000000000012</c:v>
                </c:pt>
                <c:pt idx="2">
                  <c:v>0.30499999999999999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1407360"/>
        <c:axId val="271408512"/>
        <c:axId val="0"/>
      </c:bar3DChart>
      <c:catAx>
        <c:axId val="27140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271408512"/>
        <c:crosses val="autoZero"/>
        <c:auto val="1"/>
        <c:lblAlgn val="ctr"/>
        <c:lblOffset val="100"/>
        <c:noMultiLvlLbl val="0"/>
      </c:catAx>
      <c:valAx>
        <c:axId val="271408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140736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Pemetaan Penguasaan Kompetensi berdasarkan Sub Materi</a:t>
            </a:r>
          </a:p>
        </c:rich>
      </c:tx>
      <c:layout>
        <c:manualLayout>
          <c:xMode val="edge"/>
          <c:yMode val="edge"/>
          <c:x val="0.11867138085023407"/>
          <c:y val="1.875141321111939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64446360636374"/>
          <c:y val="0.21088653475571276"/>
          <c:w val="0.79342298732226912"/>
          <c:h val="0.39269762175552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penyajian data dalam bentuk tabel dan diagram</c:v>
                </c:pt>
                <c:pt idx="1">
                  <c:v>rata-rata hitung dan modus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0.54749999999999999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1441280"/>
        <c:axId val="276273408"/>
        <c:axId val="0"/>
      </c:bar3DChart>
      <c:catAx>
        <c:axId val="27144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6273408"/>
        <c:crosses val="autoZero"/>
        <c:auto val="1"/>
        <c:lblAlgn val="ctr"/>
        <c:lblOffset val="100"/>
        <c:noMultiLvlLbl val="0"/>
      </c:catAx>
      <c:valAx>
        <c:axId val="276273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14412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Level </a:t>
            </a:r>
            <a:r>
              <a:rPr lang="en-US" baseline="0" dirty="0" err="1" smtClean="0"/>
              <a:t>Kognitif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C00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99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Pengetahuan dan Pemahaman</c:v>
                </c:pt>
                <c:pt idx="1">
                  <c:v>Aplikasi</c:v>
                </c:pt>
                <c:pt idx="2">
                  <c:v>Penalaran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0.76500000000000001</c:v>
                </c:pt>
                <c:pt idx="1">
                  <c:v>0.61</c:v>
                </c:pt>
                <c:pt idx="2">
                  <c:v>0.375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6178432"/>
        <c:axId val="276182528"/>
        <c:axId val="0"/>
      </c:bar3DChart>
      <c:catAx>
        <c:axId val="27617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76182528"/>
        <c:crosses val="autoZero"/>
        <c:auto val="1"/>
        <c:lblAlgn val="ctr"/>
        <c:lblOffset val="100"/>
        <c:noMultiLvlLbl val="0"/>
      </c:catAx>
      <c:valAx>
        <c:axId val="276182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617843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10.xml"/><Relationship Id="rId1" Type="http://schemas.openxmlformats.org/officeDocument/2006/relationships/slide" Target="../slides/slide9.xml"/><Relationship Id="rId5" Type="http://schemas.openxmlformats.org/officeDocument/2006/relationships/slide" Target="../slides/slide14.xml"/><Relationship Id="rId4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B51B2-13BD-4CAF-8138-FDDC45FA95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FDABA-34C9-4977-B700-06246669F347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Spiral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8A692D6-5DA8-4E26-867E-17A95A2B637B}" type="parTrans" cxnId="{46E0D3A6-13D5-4240-82B6-C43B2BD860FE}">
      <dgm:prSet/>
      <dgm:spPr/>
      <dgm:t>
        <a:bodyPr/>
        <a:lstStyle/>
        <a:p>
          <a:endParaRPr lang="en-US"/>
        </a:p>
      </dgm:t>
    </dgm:pt>
    <dgm:pt modelId="{50F22BB4-DB45-45AF-9F6D-9DCE9B6C5C25}" type="sibTrans" cxnId="{46E0D3A6-13D5-4240-82B6-C43B2BD860FE}">
      <dgm:prSet/>
      <dgm:spPr/>
      <dgm:t>
        <a:bodyPr/>
        <a:lstStyle/>
        <a:p>
          <a:endParaRPr lang="en-US"/>
        </a:p>
      </dgm:t>
    </dgm:pt>
    <dgm:pt modelId="{1A39CD0C-5A74-45F8-8373-795C9E707AA7}">
      <dgm:prSet phldrT="[Text]"/>
      <dgm:spPr/>
      <dgm:t>
        <a:bodyPr/>
        <a:lstStyle/>
        <a:p>
          <a:r>
            <a:rPr lang="en-US" dirty="0" err="1" smtClean="0"/>
            <a:t>Bertahap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5A18DFF-4457-452E-8680-CCC66F4C9D9D}" type="parTrans" cxnId="{B21E2B00-F9EF-4AF5-AAF9-82E8BF1A7BB7}">
      <dgm:prSet/>
      <dgm:spPr/>
      <dgm:t>
        <a:bodyPr/>
        <a:lstStyle/>
        <a:p>
          <a:endParaRPr lang="en-US"/>
        </a:p>
      </dgm:t>
    </dgm:pt>
    <dgm:pt modelId="{FDEAF06B-A282-407B-B7BA-66C6D5C67F66}" type="sibTrans" cxnId="{B21E2B00-F9EF-4AF5-AAF9-82E8BF1A7BB7}">
      <dgm:prSet/>
      <dgm:spPr/>
      <dgm:t>
        <a:bodyPr/>
        <a:lstStyle/>
        <a:p>
          <a:endParaRPr lang="en-US"/>
        </a:p>
      </dgm:t>
    </dgm:pt>
    <dgm:pt modelId="{1EE92270-2860-406E-AD09-1ABF85C1C129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Induktif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8582359-6362-4E37-A4F1-D9567C5A5EDC}" type="parTrans" cxnId="{EE6B1405-1093-4079-B015-2DD73199B1CA}">
      <dgm:prSet/>
      <dgm:spPr/>
      <dgm:t>
        <a:bodyPr/>
        <a:lstStyle/>
        <a:p>
          <a:endParaRPr lang="en-US"/>
        </a:p>
      </dgm:t>
    </dgm:pt>
    <dgm:pt modelId="{60FC744C-0EBB-4FB6-96F2-E0DEBCAD330C}" type="sibTrans" cxnId="{EE6B1405-1093-4079-B015-2DD73199B1CA}">
      <dgm:prSet/>
      <dgm:spPr/>
      <dgm:t>
        <a:bodyPr/>
        <a:lstStyle/>
        <a:p>
          <a:endParaRPr lang="en-US"/>
        </a:p>
      </dgm:t>
    </dgm:pt>
    <dgm:pt modelId="{5FCA500C-961C-4285-95D7-2FD75EC977BA}">
      <dgm:prSet phldrT="[Text]"/>
      <dgm:spPr/>
      <dgm:t>
        <a:bodyPr/>
        <a:lstStyle/>
        <a:p>
          <a:r>
            <a:rPr lang="en-US" dirty="0" err="1" smtClean="0"/>
            <a:t>Menganut</a:t>
          </a:r>
          <a:r>
            <a:rPr lang="en-US" dirty="0" smtClean="0"/>
            <a:t> </a:t>
          </a:r>
          <a:r>
            <a:rPr lang="en-US" dirty="0" err="1" smtClean="0"/>
            <a:t>Kebenaran</a:t>
          </a:r>
          <a:r>
            <a:rPr lang="en-US" dirty="0" smtClean="0"/>
            <a:t> </a:t>
          </a:r>
          <a:r>
            <a:rPr lang="en-US" dirty="0" err="1" smtClean="0"/>
            <a:t>Konsistensi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7F842E1-0BE4-4236-9C22-38C0A0FBDC34}" type="parTrans" cxnId="{90E0E39B-12D3-4088-BEAD-E2DBD13DC096}">
      <dgm:prSet/>
      <dgm:spPr/>
      <dgm:t>
        <a:bodyPr/>
        <a:lstStyle/>
        <a:p>
          <a:endParaRPr lang="en-US"/>
        </a:p>
      </dgm:t>
    </dgm:pt>
    <dgm:pt modelId="{F0160443-67D8-417B-B3D2-C7E5B7C39128}" type="sibTrans" cxnId="{90E0E39B-12D3-4088-BEAD-E2DBD13DC096}">
      <dgm:prSet/>
      <dgm:spPr/>
      <dgm:t>
        <a:bodyPr/>
        <a:lstStyle/>
        <a:p>
          <a:endParaRPr lang="en-US"/>
        </a:p>
      </dgm:t>
    </dgm:pt>
    <dgm:pt modelId="{2FD9BC5A-98C1-4B54-911D-0ABBE9C3ACFF}">
      <dgm:prSet phldrT="[Text]"/>
      <dgm:spPr/>
      <dgm:t>
        <a:bodyPr/>
        <a:lstStyle/>
        <a:p>
          <a:r>
            <a:rPr lang="en-US" dirty="0" err="1" smtClean="0"/>
            <a:t>Bermakna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556BF11-A412-41BC-9B60-78565EAF269E}" type="parTrans" cxnId="{EE68CBCF-31CF-4F8A-A50B-41EC2FD92116}">
      <dgm:prSet/>
      <dgm:spPr/>
      <dgm:t>
        <a:bodyPr/>
        <a:lstStyle/>
        <a:p>
          <a:endParaRPr lang="en-US"/>
        </a:p>
      </dgm:t>
    </dgm:pt>
    <dgm:pt modelId="{59C96D61-057E-4934-B4B5-739DA10D80FE}" type="sibTrans" cxnId="{EE68CBCF-31CF-4F8A-A50B-41EC2FD92116}">
      <dgm:prSet/>
      <dgm:spPr/>
      <dgm:t>
        <a:bodyPr/>
        <a:lstStyle/>
        <a:p>
          <a:endParaRPr lang="en-US"/>
        </a:p>
      </dgm:t>
    </dgm:pt>
    <dgm:pt modelId="{3437EC02-7786-4465-A661-11D5A2648EC8}" type="pres">
      <dgm:prSet presAssocID="{236B51B2-13BD-4CAF-8138-FDDC45FA95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8357423-11CD-4A8E-A313-1B6F3D101461}" type="pres">
      <dgm:prSet presAssocID="{236B51B2-13BD-4CAF-8138-FDDC45FA95A1}" presName="Name1" presStyleCnt="0"/>
      <dgm:spPr/>
    </dgm:pt>
    <dgm:pt modelId="{7397B305-A4FD-4100-A1AA-10B2DB9B017C}" type="pres">
      <dgm:prSet presAssocID="{236B51B2-13BD-4CAF-8138-FDDC45FA95A1}" presName="cycle" presStyleCnt="0"/>
      <dgm:spPr/>
    </dgm:pt>
    <dgm:pt modelId="{E58E7882-D346-4FFA-9003-7291AE74048A}" type="pres">
      <dgm:prSet presAssocID="{236B51B2-13BD-4CAF-8138-FDDC45FA95A1}" presName="srcNode" presStyleLbl="node1" presStyleIdx="0" presStyleCnt="5"/>
      <dgm:spPr/>
    </dgm:pt>
    <dgm:pt modelId="{89F454DA-A193-42C8-8981-E5DDD5F8E9BD}" type="pres">
      <dgm:prSet presAssocID="{236B51B2-13BD-4CAF-8138-FDDC45FA95A1}" presName="conn" presStyleLbl="parChTrans1D2" presStyleIdx="0" presStyleCnt="1"/>
      <dgm:spPr/>
      <dgm:t>
        <a:bodyPr/>
        <a:lstStyle/>
        <a:p>
          <a:endParaRPr lang="en-US"/>
        </a:p>
      </dgm:t>
    </dgm:pt>
    <dgm:pt modelId="{721B3DF5-475A-49D1-AD33-2EC3AAA57AF6}" type="pres">
      <dgm:prSet presAssocID="{236B51B2-13BD-4CAF-8138-FDDC45FA95A1}" presName="extraNode" presStyleLbl="node1" presStyleIdx="0" presStyleCnt="5"/>
      <dgm:spPr/>
    </dgm:pt>
    <dgm:pt modelId="{9EB70D29-BAC9-4A13-B50F-7D816FB03AAE}" type="pres">
      <dgm:prSet presAssocID="{236B51B2-13BD-4CAF-8138-FDDC45FA95A1}" presName="dstNode" presStyleLbl="node1" presStyleIdx="0" presStyleCnt="5"/>
      <dgm:spPr/>
    </dgm:pt>
    <dgm:pt modelId="{FB210A5A-CF58-4F7C-B40D-730124096A96}" type="pres">
      <dgm:prSet presAssocID="{005FDABA-34C9-4977-B700-06246669F34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53125-BE57-4BC9-A084-FD77B872118B}" type="pres">
      <dgm:prSet presAssocID="{005FDABA-34C9-4977-B700-06246669F347}" presName="accent_1" presStyleCnt="0"/>
      <dgm:spPr/>
    </dgm:pt>
    <dgm:pt modelId="{582384A1-AC30-48D1-8AAD-F54C421622F9}" type="pres">
      <dgm:prSet presAssocID="{005FDABA-34C9-4977-B700-06246669F347}" presName="accentRepeatNode" presStyleLbl="solidFgAcc1" presStyleIdx="0" presStyleCnt="5"/>
      <dgm:spPr/>
    </dgm:pt>
    <dgm:pt modelId="{884D60C2-26BF-4096-A752-C6A9D54793B3}" type="pres">
      <dgm:prSet presAssocID="{1A39CD0C-5A74-45F8-8373-795C9E707AA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33E26-6D03-421E-8FD1-2847EA8985A7}" type="pres">
      <dgm:prSet presAssocID="{1A39CD0C-5A74-45F8-8373-795C9E707AA7}" presName="accent_2" presStyleCnt="0"/>
      <dgm:spPr/>
    </dgm:pt>
    <dgm:pt modelId="{A3FA4287-1917-4352-8882-596C452EA8EC}" type="pres">
      <dgm:prSet presAssocID="{1A39CD0C-5A74-45F8-8373-795C9E707AA7}" presName="accentRepeatNode" presStyleLbl="solidFgAcc1" presStyleIdx="1" presStyleCnt="5"/>
      <dgm:spPr/>
    </dgm:pt>
    <dgm:pt modelId="{34295E97-6CA8-40FF-ABC0-E19669FD15F5}" type="pres">
      <dgm:prSet presAssocID="{1EE92270-2860-406E-AD09-1ABF85C1C12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EC1A8-580D-4787-BFF6-5AD3969A8FA4}" type="pres">
      <dgm:prSet presAssocID="{1EE92270-2860-406E-AD09-1ABF85C1C129}" presName="accent_3" presStyleCnt="0"/>
      <dgm:spPr/>
    </dgm:pt>
    <dgm:pt modelId="{7C7F435D-1B8E-495B-A04E-44F5177304C1}" type="pres">
      <dgm:prSet presAssocID="{1EE92270-2860-406E-AD09-1ABF85C1C129}" presName="accentRepeatNode" presStyleLbl="solidFgAcc1" presStyleIdx="2" presStyleCnt="5"/>
      <dgm:spPr/>
    </dgm:pt>
    <dgm:pt modelId="{4830206F-4F44-48E0-BC4C-51EE8DA46187}" type="pres">
      <dgm:prSet presAssocID="{5FCA500C-961C-4285-95D7-2FD75EC977B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DA99-7155-435E-B69A-96F968BEF870}" type="pres">
      <dgm:prSet presAssocID="{5FCA500C-961C-4285-95D7-2FD75EC977BA}" presName="accent_4" presStyleCnt="0"/>
      <dgm:spPr/>
    </dgm:pt>
    <dgm:pt modelId="{00990FB1-1566-4455-8838-6754BBC5E490}" type="pres">
      <dgm:prSet presAssocID="{5FCA500C-961C-4285-95D7-2FD75EC977BA}" presName="accentRepeatNode" presStyleLbl="solidFgAcc1" presStyleIdx="3" presStyleCnt="5"/>
      <dgm:spPr/>
    </dgm:pt>
    <dgm:pt modelId="{11AE993A-9AAC-4D0F-B0DD-85E9217CE496}" type="pres">
      <dgm:prSet presAssocID="{2FD9BC5A-98C1-4B54-911D-0ABBE9C3ACF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31B9D-10BF-4A91-BE21-C2CA95EA6A48}" type="pres">
      <dgm:prSet presAssocID="{2FD9BC5A-98C1-4B54-911D-0ABBE9C3ACFF}" presName="accent_5" presStyleCnt="0"/>
      <dgm:spPr/>
    </dgm:pt>
    <dgm:pt modelId="{1275C6CE-3DE3-46D6-AE35-53DE950613F4}" type="pres">
      <dgm:prSet presAssocID="{2FD9BC5A-98C1-4B54-911D-0ABBE9C3ACFF}" presName="accentRepeatNode" presStyleLbl="solidFgAcc1" presStyleIdx="4" presStyleCnt="5"/>
      <dgm:spPr/>
    </dgm:pt>
  </dgm:ptLst>
  <dgm:cxnLst>
    <dgm:cxn modelId="{90E0E39B-12D3-4088-BEAD-E2DBD13DC096}" srcId="{236B51B2-13BD-4CAF-8138-FDDC45FA95A1}" destId="{5FCA500C-961C-4285-95D7-2FD75EC977BA}" srcOrd="3" destOrd="0" parTransId="{67F842E1-0BE4-4236-9C22-38C0A0FBDC34}" sibTransId="{F0160443-67D8-417B-B3D2-C7E5B7C39128}"/>
    <dgm:cxn modelId="{A6D035B1-B3C5-4236-8657-229FAA51D4F9}" type="presOf" srcId="{1A39CD0C-5A74-45F8-8373-795C9E707AA7}" destId="{884D60C2-26BF-4096-A752-C6A9D54793B3}" srcOrd="0" destOrd="0" presId="urn:microsoft.com/office/officeart/2008/layout/VerticalCurvedList"/>
    <dgm:cxn modelId="{735AE7FD-6C61-4FCC-9F78-C8CAAD7A4E3E}" type="presOf" srcId="{50F22BB4-DB45-45AF-9F6D-9DCE9B6C5C25}" destId="{89F454DA-A193-42C8-8981-E5DDD5F8E9BD}" srcOrd="0" destOrd="0" presId="urn:microsoft.com/office/officeart/2008/layout/VerticalCurvedList"/>
    <dgm:cxn modelId="{F25DA00F-3867-441C-B9B2-EA3854BD11CE}" type="presOf" srcId="{005FDABA-34C9-4977-B700-06246669F347}" destId="{FB210A5A-CF58-4F7C-B40D-730124096A96}" srcOrd="0" destOrd="0" presId="urn:microsoft.com/office/officeart/2008/layout/VerticalCurvedList"/>
    <dgm:cxn modelId="{1994BBB3-8B9F-44C7-9546-E25364154C2A}" type="presOf" srcId="{2FD9BC5A-98C1-4B54-911D-0ABBE9C3ACFF}" destId="{11AE993A-9AAC-4D0F-B0DD-85E9217CE496}" srcOrd="0" destOrd="0" presId="urn:microsoft.com/office/officeart/2008/layout/VerticalCurvedList"/>
    <dgm:cxn modelId="{B21E2B00-F9EF-4AF5-AAF9-82E8BF1A7BB7}" srcId="{236B51B2-13BD-4CAF-8138-FDDC45FA95A1}" destId="{1A39CD0C-5A74-45F8-8373-795C9E707AA7}" srcOrd="1" destOrd="0" parTransId="{35A18DFF-4457-452E-8680-CCC66F4C9D9D}" sibTransId="{FDEAF06B-A282-407B-B7BA-66C6D5C67F66}"/>
    <dgm:cxn modelId="{43E97906-FF32-43BD-ACA6-07C4F1202B54}" type="presOf" srcId="{5FCA500C-961C-4285-95D7-2FD75EC977BA}" destId="{4830206F-4F44-48E0-BC4C-51EE8DA46187}" srcOrd="0" destOrd="0" presId="urn:microsoft.com/office/officeart/2008/layout/VerticalCurvedList"/>
    <dgm:cxn modelId="{EE68CBCF-31CF-4F8A-A50B-41EC2FD92116}" srcId="{236B51B2-13BD-4CAF-8138-FDDC45FA95A1}" destId="{2FD9BC5A-98C1-4B54-911D-0ABBE9C3ACFF}" srcOrd="4" destOrd="0" parTransId="{C556BF11-A412-41BC-9B60-78565EAF269E}" sibTransId="{59C96D61-057E-4934-B4B5-739DA10D80FE}"/>
    <dgm:cxn modelId="{EE6B1405-1093-4079-B015-2DD73199B1CA}" srcId="{236B51B2-13BD-4CAF-8138-FDDC45FA95A1}" destId="{1EE92270-2860-406E-AD09-1ABF85C1C129}" srcOrd="2" destOrd="0" parTransId="{28582359-6362-4E37-A4F1-D9567C5A5EDC}" sibTransId="{60FC744C-0EBB-4FB6-96F2-E0DEBCAD330C}"/>
    <dgm:cxn modelId="{46E0D3A6-13D5-4240-82B6-C43B2BD860FE}" srcId="{236B51B2-13BD-4CAF-8138-FDDC45FA95A1}" destId="{005FDABA-34C9-4977-B700-06246669F347}" srcOrd="0" destOrd="0" parTransId="{E8A692D6-5DA8-4E26-867E-17A95A2B637B}" sibTransId="{50F22BB4-DB45-45AF-9F6D-9DCE9B6C5C25}"/>
    <dgm:cxn modelId="{B43B055C-109C-4F98-A247-6578FDD53F43}" type="presOf" srcId="{236B51B2-13BD-4CAF-8138-FDDC45FA95A1}" destId="{3437EC02-7786-4465-A661-11D5A2648EC8}" srcOrd="0" destOrd="0" presId="urn:microsoft.com/office/officeart/2008/layout/VerticalCurvedList"/>
    <dgm:cxn modelId="{42B5E1FA-F4B0-4304-B121-27B35F0F4E7A}" type="presOf" srcId="{1EE92270-2860-406E-AD09-1ABF85C1C129}" destId="{34295E97-6CA8-40FF-ABC0-E19669FD15F5}" srcOrd="0" destOrd="0" presId="urn:microsoft.com/office/officeart/2008/layout/VerticalCurvedList"/>
    <dgm:cxn modelId="{8D82F465-7C6B-4633-8F2D-24716AFA8DCE}" type="presParOf" srcId="{3437EC02-7786-4465-A661-11D5A2648EC8}" destId="{48357423-11CD-4A8E-A313-1B6F3D101461}" srcOrd="0" destOrd="0" presId="urn:microsoft.com/office/officeart/2008/layout/VerticalCurvedList"/>
    <dgm:cxn modelId="{99F5DB22-1C0C-4586-BC9B-12A39A41825E}" type="presParOf" srcId="{48357423-11CD-4A8E-A313-1B6F3D101461}" destId="{7397B305-A4FD-4100-A1AA-10B2DB9B017C}" srcOrd="0" destOrd="0" presId="urn:microsoft.com/office/officeart/2008/layout/VerticalCurvedList"/>
    <dgm:cxn modelId="{7506B7E4-BDC6-4875-A8B6-C99AC7D8BB51}" type="presParOf" srcId="{7397B305-A4FD-4100-A1AA-10B2DB9B017C}" destId="{E58E7882-D346-4FFA-9003-7291AE74048A}" srcOrd="0" destOrd="0" presId="urn:microsoft.com/office/officeart/2008/layout/VerticalCurvedList"/>
    <dgm:cxn modelId="{9410DD1A-3838-4DC4-A22B-FDC7D5450447}" type="presParOf" srcId="{7397B305-A4FD-4100-A1AA-10B2DB9B017C}" destId="{89F454DA-A193-42C8-8981-E5DDD5F8E9BD}" srcOrd="1" destOrd="0" presId="urn:microsoft.com/office/officeart/2008/layout/VerticalCurvedList"/>
    <dgm:cxn modelId="{AD936C4F-CBE2-44F2-8007-2B4D53BBC0B2}" type="presParOf" srcId="{7397B305-A4FD-4100-A1AA-10B2DB9B017C}" destId="{721B3DF5-475A-49D1-AD33-2EC3AAA57AF6}" srcOrd="2" destOrd="0" presId="urn:microsoft.com/office/officeart/2008/layout/VerticalCurvedList"/>
    <dgm:cxn modelId="{779902F6-B7F6-4374-BD2A-C3BE186EA68C}" type="presParOf" srcId="{7397B305-A4FD-4100-A1AA-10B2DB9B017C}" destId="{9EB70D29-BAC9-4A13-B50F-7D816FB03AAE}" srcOrd="3" destOrd="0" presId="urn:microsoft.com/office/officeart/2008/layout/VerticalCurvedList"/>
    <dgm:cxn modelId="{55676DC2-EA44-4607-B61E-09F23CAD9D9E}" type="presParOf" srcId="{48357423-11CD-4A8E-A313-1B6F3D101461}" destId="{FB210A5A-CF58-4F7C-B40D-730124096A96}" srcOrd="1" destOrd="0" presId="urn:microsoft.com/office/officeart/2008/layout/VerticalCurvedList"/>
    <dgm:cxn modelId="{FF4611FF-A065-4AA9-9E24-2A771EA946DF}" type="presParOf" srcId="{48357423-11CD-4A8E-A313-1B6F3D101461}" destId="{1E353125-BE57-4BC9-A084-FD77B872118B}" srcOrd="2" destOrd="0" presId="urn:microsoft.com/office/officeart/2008/layout/VerticalCurvedList"/>
    <dgm:cxn modelId="{3A40B6BD-F901-4BF6-B42B-11DD6351F8A7}" type="presParOf" srcId="{1E353125-BE57-4BC9-A084-FD77B872118B}" destId="{582384A1-AC30-48D1-8AAD-F54C421622F9}" srcOrd="0" destOrd="0" presId="urn:microsoft.com/office/officeart/2008/layout/VerticalCurvedList"/>
    <dgm:cxn modelId="{4DDB2CB1-FC75-4E9E-B9EF-19B23E9A21F6}" type="presParOf" srcId="{48357423-11CD-4A8E-A313-1B6F3D101461}" destId="{884D60C2-26BF-4096-A752-C6A9D54793B3}" srcOrd="3" destOrd="0" presId="urn:microsoft.com/office/officeart/2008/layout/VerticalCurvedList"/>
    <dgm:cxn modelId="{F365EA27-2F20-4F0F-9153-804B65F92205}" type="presParOf" srcId="{48357423-11CD-4A8E-A313-1B6F3D101461}" destId="{AF833E26-6D03-421E-8FD1-2847EA8985A7}" srcOrd="4" destOrd="0" presId="urn:microsoft.com/office/officeart/2008/layout/VerticalCurvedList"/>
    <dgm:cxn modelId="{10132947-B125-4088-8BDC-38DFA61D562A}" type="presParOf" srcId="{AF833E26-6D03-421E-8FD1-2847EA8985A7}" destId="{A3FA4287-1917-4352-8882-596C452EA8EC}" srcOrd="0" destOrd="0" presId="urn:microsoft.com/office/officeart/2008/layout/VerticalCurvedList"/>
    <dgm:cxn modelId="{2677FCAF-E41E-4FC0-8EFE-868FD6119119}" type="presParOf" srcId="{48357423-11CD-4A8E-A313-1B6F3D101461}" destId="{34295E97-6CA8-40FF-ABC0-E19669FD15F5}" srcOrd="5" destOrd="0" presId="urn:microsoft.com/office/officeart/2008/layout/VerticalCurvedList"/>
    <dgm:cxn modelId="{2961094D-E9B0-4E1D-84E5-7CD3F842EBB7}" type="presParOf" srcId="{48357423-11CD-4A8E-A313-1B6F3D101461}" destId="{248EC1A8-580D-4787-BFF6-5AD3969A8FA4}" srcOrd="6" destOrd="0" presId="urn:microsoft.com/office/officeart/2008/layout/VerticalCurvedList"/>
    <dgm:cxn modelId="{C720EF28-C9E7-4122-8F5F-F992DE448FE5}" type="presParOf" srcId="{248EC1A8-580D-4787-BFF6-5AD3969A8FA4}" destId="{7C7F435D-1B8E-495B-A04E-44F5177304C1}" srcOrd="0" destOrd="0" presId="urn:microsoft.com/office/officeart/2008/layout/VerticalCurvedList"/>
    <dgm:cxn modelId="{E844B44E-E72B-46ED-8F80-99E8F319BE5A}" type="presParOf" srcId="{48357423-11CD-4A8E-A313-1B6F3D101461}" destId="{4830206F-4F44-48E0-BC4C-51EE8DA46187}" srcOrd="7" destOrd="0" presId="urn:microsoft.com/office/officeart/2008/layout/VerticalCurvedList"/>
    <dgm:cxn modelId="{F9989543-4A76-4BC7-8B37-2595D3643BC4}" type="presParOf" srcId="{48357423-11CD-4A8E-A313-1B6F3D101461}" destId="{A0CDDA99-7155-435E-B69A-96F968BEF870}" srcOrd="8" destOrd="0" presId="urn:microsoft.com/office/officeart/2008/layout/VerticalCurvedList"/>
    <dgm:cxn modelId="{1E632EAE-A86D-4E1E-9830-ABB1F1976BB5}" type="presParOf" srcId="{A0CDDA99-7155-435E-B69A-96F968BEF870}" destId="{00990FB1-1566-4455-8838-6754BBC5E490}" srcOrd="0" destOrd="0" presId="urn:microsoft.com/office/officeart/2008/layout/VerticalCurvedList"/>
    <dgm:cxn modelId="{09C422A4-1719-4356-A82F-84C37C24B780}" type="presParOf" srcId="{48357423-11CD-4A8E-A313-1B6F3D101461}" destId="{11AE993A-9AAC-4D0F-B0DD-85E9217CE496}" srcOrd="9" destOrd="0" presId="urn:microsoft.com/office/officeart/2008/layout/VerticalCurvedList"/>
    <dgm:cxn modelId="{74B8565E-BA3E-4FD3-880C-145E3B079581}" type="presParOf" srcId="{48357423-11CD-4A8E-A313-1B6F3D101461}" destId="{1BC31B9D-10BF-4A91-BE21-C2CA95EA6A48}" srcOrd="10" destOrd="0" presId="urn:microsoft.com/office/officeart/2008/layout/VerticalCurvedList"/>
    <dgm:cxn modelId="{7660F5E2-B3F4-4562-ADB2-3D6240D533C7}" type="presParOf" srcId="{1BC31B9D-10BF-4A91-BE21-C2CA95EA6A48}" destId="{1275C6CE-3DE3-46D6-AE35-53DE950613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547BC-51F4-4BC2-B130-35F6546A36E1}" type="doc">
      <dgm:prSet loTypeId="urn:microsoft.com/office/officeart/2005/8/layout/radial4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BBBB702-2786-4214-B165-BA798059B229}">
      <dgm:prSet phldrT="[Text]"/>
      <dgm:spPr>
        <a:solidFill>
          <a:srgbClr val="FF0066"/>
        </a:solidFill>
      </dgm:spPr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Matematika</a:t>
          </a:r>
          <a:endParaRPr lang="en-US" dirty="0"/>
        </a:p>
      </dgm:t>
    </dgm:pt>
    <dgm:pt modelId="{DFFC61C7-A38F-4885-ADD0-900267B3938B}" type="parTrans" cxnId="{EAEDAA24-AB91-4A30-BCE4-42F3139A49B2}">
      <dgm:prSet/>
      <dgm:spPr/>
      <dgm:t>
        <a:bodyPr/>
        <a:lstStyle/>
        <a:p>
          <a:endParaRPr lang="en-US"/>
        </a:p>
      </dgm:t>
    </dgm:pt>
    <dgm:pt modelId="{FD7D0B72-57EE-4D91-9DC1-DD1D515F2F68}" type="sibTrans" cxnId="{EAEDAA24-AB91-4A30-BCE4-42F3139A49B2}">
      <dgm:prSet/>
      <dgm:spPr/>
      <dgm:t>
        <a:bodyPr/>
        <a:lstStyle/>
        <a:p>
          <a:endParaRPr lang="en-US"/>
        </a:p>
      </dgm:t>
    </dgm:pt>
    <dgm:pt modelId="{06F1D281-398B-463F-A076-00ADD5BC9A1E}">
      <dgm:prSet phldrT="[Text]" custT="1"/>
      <dgm:spPr/>
      <dgm:t>
        <a:bodyPr/>
        <a:lstStyle/>
        <a:p>
          <a:r>
            <a:rPr lang="en-US" sz="2400" dirty="0" err="1" smtClean="0"/>
            <a:t>Contoh</a:t>
          </a:r>
          <a:r>
            <a:rPr lang="en-US" sz="2400" dirty="0" smtClean="0"/>
            <a:t> </a:t>
          </a:r>
        </a:p>
        <a:p>
          <a:r>
            <a:rPr lang="en-US" sz="2400" dirty="0" smtClean="0"/>
            <a:t>ke-1</a:t>
          </a:r>
          <a:endParaRPr lang="en-US" sz="2400" dirty="0"/>
        </a:p>
      </dgm:t>
    </dgm:pt>
    <dgm:pt modelId="{D32F2C76-2EAD-4CBB-9D98-631C1AEBFD85}" type="parTrans" cxnId="{E0E192B7-448E-465B-88DF-0466CABC6DAC}">
      <dgm:prSet/>
      <dgm:spPr/>
      <dgm:t>
        <a:bodyPr/>
        <a:lstStyle/>
        <a:p>
          <a:endParaRPr lang="en-US"/>
        </a:p>
      </dgm:t>
    </dgm:pt>
    <dgm:pt modelId="{DE87D2E2-1436-416F-A430-A17942AF4729}" type="sibTrans" cxnId="{E0E192B7-448E-465B-88DF-0466CABC6DAC}">
      <dgm:prSet/>
      <dgm:spPr/>
      <dgm:t>
        <a:bodyPr/>
        <a:lstStyle/>
        <a:p>
          <a:endParaRPr lang="en-US"/>
        </a:p>
      </dgm:t>
    </dgm:pt>
    <dgm:pt modelId="{9917BDDF-8E4D-4145-8EC5-A4B2CEEBAE9E}">
      <dgm:prSet phldrT="[Text]" custT="1"/>
      <dgm:spPr/>
      <dgm:t>
        <a:bodyPr/>
        <a:lstStyle/>
        <a:p>
          <a:r>
            <a:rPr lang="en-US" sz="2400" dirty="0" err="1" smtClean="0"/>
            <a:t>Contoh</a:t>
          </a:r>
          <a:r>
            <a:rPr lang="en-US" sz="2400" dirty="0" smtClean="0"/>
            <a:t> </a:t>
          </a:r>
        </a:p>
        <a:p>
          <a:r>
            <a:rPr lang="en-US" sz="2400" dirty="0" smtClean="0"/>
            <a:t>Ke-2</a:t>
          </a:r>
          <a:endParaRPr lang="en-US" sz="2400" dirty="0"/>
        </a:p>
      </dgm:t>
    </dgm:pt>
    <dgm:pt modelId="{2225D47F-7F96-45BB-A914-652A6FE7C855}" type="parTrans" cxnId="{2FA43CF3-D5CE-489F-BA93-7660F186EAFA}">
      <dgm:prSet/>
      <dgm:spPr/>
      <dgm:t>
        <a:bodyPr/>
        <a:lstStyle/>
        <a:p>
          <a:endParaRPr lang="en-US"/>
        </a:p>
      </dgm:t>
    </dgm:pt>
    <dgm:pt modelId="{05649041-E349-49F5-948D-FB0631D837FE}" type="sibTrans" cxnId="{2FA43CF3-D5CE-489F-BA93-7660F186EAFA}">
      <dgm:prSet/>
      <dgm:spPr/>
      <dgm:t>
        <a:bodyPr/>
        <a:lstStyle/>
        <a:p>
          <a:endParaRPr lang="en-US"/>
        </a:p>
      </dgm:t>
    </dgm:pt>
    <dgm:pt modelId="{7DF7CD38-F60F-455F-85C7-4BF4C0DFEC1D}">
      <dgm:prSet phldrT="[Text]" custT="1"/>
      <dgm:spPr/>
      <dgm:t>
        <a:bodyPr/>
        <a:lstStyle/>
        <a:p>
          <a:r>
            <a:rPr lang="en-US" sz="2400" dirty="0" err="1" smtClean="0"/>
            <a:t>Contoh</a:t>
          </a:r>
          <a:r>
            <a:rPr lang="en-US" sz="2400" dirty="0" smtClean="0"/>
            <a:t> </a:t>
          </a:r>
        </a:p>
        <a:p>
          <a:r>
            <a:rPr lang="en-US" sz="2400" dirty="0" err="1" smtClean="0"/>
            <a:t>ke</a:t>
          </a:r>
          <a:r>
            <a:rPr lang="en-US" sz="2400" dirty="0" smtClean="0"/>
            <a:t>-n</a:t>
          </a:r>
          <a:endParaRPr lang="en-US" sz="2400" dirty="0"/>
        </a:p>
      </dgm:t>
    </dgm:pt>
    <dgm:pt modelId="{441D98EE-B9BE-440C-AEE1-FAF1BA7D194B}" type="parTrans" cxnId="{BB23131D-8A1D-4479-BA10-51124DD3E995}">
      <dgm:prSet/>
      <dgm:spPr/>
      <dgm:t>
        <a:bodyPr/>
        <a:lstStyle/>
        <a:p>
          <a:endParaRPr lang="en-US"/>
        </a:p>
      </dgm:t>
    </dgm:pt>
    <dgm:pt modelId="{23C314F1-2D88-4E68-A757-CCD2A9B4EE31}" type="sibTrans" cxnId="{BB23131D-8A1D-4479-BA10-51124DD3E995}">
      <dgm:prSet/>
      <dgm:spPr/>
      <dgm:t>
        <a:bodyPr/>
        <a:lstStyle/>
        <a:p>
          <a:endParaRPr lang="en-US"/>
        </a:p>
      </dgm:t>
    </dgm:pt>
    <dgm:pt modelId="{D0363BD8-08B1-4AE3-B74D-5CDD20BCC208}" type="pres">
      <dgm:prSet presAssocID="{175547BC-51F4-4BC2-B130-35F6546A36E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DCA085-F6F8-424C-A0AB-BBE84246C34C}" type="pres">
      <dgm:prSet presAssocID="{EBBBB702-2786-4214-B165-BA798059B229}" presName="centerShape" presStyleLbl="node0" presStyleIdx="0" presStyleCnt="1"/>
      <dgm:spPr/>
    </dgm:pt>
    <dgm:pt modelId="{FA08B6EB-7E7B-4A3C-A7E2-E91B24B86AAB}" type="pres">
      <dgm:prSet presAssocID="{D32F2C76-2EAD-4CBB-9D98-631C1AEBFD85}" presName="parTrans" presStyleLbl="bgSibTrans2D1" presStyleIdx="0" presStyleCnt="3"/>
      <dgm:spPr/>
    </dgm:pt>
    <dgm:pt modelId="{47D22812-A4E9-452E-8D72-DC370D58BCD2}" type="pres">
      <dgm:prSet presAssocID="{06F1D281-398B-463F-A076-00ADD5BC9A1E}" presName="node" presStyleLbl="node1" presStyleIdx="0" presStyleCnt="3">
        <dgm:presLayoutVars>
          <dgm:bulletEnabled val="1"/>
        </dgm:presLayoutVars>
      </dgm:prSet>
      <dgm:spPr/>
    </dgm:pt>
    <dgm:pt modelId="{2112B65A-6214-47C1-8767-080A51A54EB7}" type="pres">
      <dgm:prSet presAssocID="{2225D47F-7F96-45BB-A914-652A6FE7C855}" presName="parTrans" presStyleLbl="bgSibTrans2D1" presStyleIdx="1" presStyleCnt="3"/>
      <dgm:spPr/>
    </dgm:pt>
    <dgm:pt modelId="{3304F60F-8044-423F-A34C-65F0926F086B}" type="pres">
      <dgm:prSet presAssocID="{9917BDDF-8E4D-4145-8EC5-A4B2CEEBAE9E}" presName="node" presStyleLbl="node1" presStyleIdx="1" presStyleCnt="3">
        <dgm:presLayoutVars>
          <dgm:bulletEnabled val="1"/>
        </dgm:presLayoutVars>
      </dgm:prSet>
      <dgm:spPr/>
    </dgm:pt>
    <dgm:pt modelId="{D07807C5-1337-49E7-8870-23BE31039FB0}" type="pres">
      <dgm:prSet presAssocID="{441D98EE-B9BE-440C-AEE1-FAF1BA7D194B}" presName="parTrans" presStyleLbl="bgSibTrans2D1" presStyleIdx="2" presStyleCnt="3"/>
      <dgm:spPr/>
    </dgm:pt>
    <dgm:pt modelId="{AF1E065E-82D3-4865-970D-D66799C8FA12}" type="pres">
      <dgm:prSet presAssocID="{7DF7CD38-F60F-455F-85C7-4BF4C0DFEC1D}" presName="node" presStyleLbl="node1" presStyleIdx="2" presStyleCnt="3">
        <dgm:presLayoutVars>
          <dgm:bulletEnabled val="1"/>
        </dgm:presLayoutVars>
      </dgm:prSet>
      <dgm:spPr/>
    </dgm:pt>
  </dgm:ptLst>
  <dgm:cxnLst>
    <dgm:cxn modelId="{EFD5D9A2-ADA6-48B2-B0B3-E5A4C016B0E3}" type="presOf" srcId="{2225D47F-7F96-45BB-A914-652A6FE7C855}" destId="{2112B65A-6214-47C1-8767-080A51A54EB7}" srcOrd="0" destOrd="0" presId="urn:microsoft.com/office/officeart/2005/8/layout/radial4"/>
    <dgm:cxn modelId="{2D6E8E4E-2F26-4038-8F6A-23DCF2290C22}" type="presOf" srcId="{175547BC-51F4-4BC2-B130-35F6546A36E1}" destId="{D0363BD8-08B1-4AE3-B74D-5CDD20BCC208}" srcOrd="0" destOrd="0" presId="urn:microsoft.com/office/officeart/2005/8/layout/radial4"/>
    <dgm:cxn modelId="{BB23131D-8A1D-4479-BA10-51124DD3E995}" srcId="{EBBBB702-2786-4214-B165-BA798059B229}" destId="{7DF7CD38-F60F-455F-85C7-4BF4C0DFEC1D}" srcOrd="2" destOrd="0" parTransId="{441D98EE-B9BE-440C-AEE1-FAF1BA7D194B}" sibTransId="{23C314F1-2D88-4E68-A757-CCD2A9B4EE31}"/>
    <dgm:cxn modelId="{F69D6358-6448-4B93-B1D7-111585F1BE53}" type="presOf" srcId="{441D98EE-B9BE-440C-AEE1-FAF1BA7D194B}" destId="{D07807C5-1337-49E7-8870-23BE31039FB0}" srcOrd="0" destOrd="0" presId="urn:microsoft.com/office/officeart/2005/8/layout/radial4"/>
    <dgm:cxn modelId="{2FA43CF3-D5CE-489F-BA93-7660F186EAFA}" srcId="{EBBBB702-2786-4214-B165-BA798059B229}" destId="{9917BDDF-8E4D-4145-8EC5-A4B2CEEBAE9E}" srcOrd="1" destOrd="0" parTransId="{2225D47F-7F96-45BB-A914-652A6FE7C855}" sibTransId="{05649041-E349-49F5-948D-FB0631D837FE}"/>
    <dgm:cxn modelId="{EAEDAA24-AB91-4A30-BCE4-42F3139A49B2}" srcId="{175547BC-51F4-4BC2-B130-35F6546A36E1}" destId="{EBBBB702-2786-4214-B165-BA798059B229}" srcOrd="0" destOrd="0" parTransId="{DFFC61C7-A38F-4885-ADD0-900267B3938B}" sibTransId="{FD7D0B72-57EE-4D91-9DC1-DD1D515F2F68}"/>
    <dgm:cxn modelId="{0761B7E8-4670-49CF-969E-221FC0D6C300}" type="presOf" srcId="{9917BDDF-8E4D-4145-8EC5-A4B2CEEBAE9E}" destId="{3304F60F-8044-423F-A34C-65F0926F086B}" srcOrd="0" destOrd="0" presId="urn:microsoft.com/office/officeart/2005/8/layout/radial4"/>
    <dgm:cxn modelId="{05ED0096-C6A9-4C97-83A0-96361B7D9A44}" type="presOf" srcId="{D32F2C76-2EAD-4CBB-9D98-631C1AEBFD85}" destId="{FA08B6EB-7E7B-4A3C-A7E2-E91B24B86AAB}" srcOrd="0" destOrd="0" presId="urn:microsoft.com/office/officeart/2005/8/layout/radial4"/>
    <dgm:cxn modelId="{E0E192B7-448E-465B-88DF-0466CABC6DAC}" srcId="{EBBBB702-2786-4214-B165-BA798059B229}" destId="{06F1D281-398B-463F-A076-00ADD5BC9A1E}" srcOrd="0" destOrd="0" parTransId="{D32F2C76-2EAD-4CBB-9D98-631C1AEBFD85}" sibTransId="{DE87D2E2-1436-416F-A430-A17942AF4729}"/>
    <dgm:cxn modelId="{943BC602-371E-41FB-99C0-64BAA707C58C}" type="presOf" srcId="{7DF7CD38-F60F-455F-85C7-4BF4C0DFEC1D}" destId="{AF1E065E-82D3-4865-970D-D66799C8FA12}" srcOrd="0" destOrd="0" presId="urn:microsoft.com/office/officeart/2005/8/layout/radial4"/>
    <dgm:cxn modelId="{0DBD2C1E-9438-4131-A680-554639FC3527}" type="presOf" srcId="{06F1D281-398B-463F-A076-00ADD5BC9A1E}" destId="{47D22812-A4E9-452E-8D72-DC370D58BCD2}" srcOrd="0" destOrd="0" presId="urn:microsoft.com/office/officeart/2005/8/layout/radial4"/>
    <dgm:cxn modelId="{9BD77E1C-21C0-4544-8810-6FE89DE73B10}" type="presOf" srcId="{EBBBB702-2786-4214-B165-BA798059B229}" destId="{3EDCA085-F6F8-424C-A0AB-BBE84246C34C}" srcOrd="0" destOrd="0" presId="urn:microsoft.com/office/officeart/2005/8/layout/radial4"/>
    <dgm:cxn modelId="{68BBC16C-D57F-40B8-91BF-272E4375811E}" type="presParOf" srcId="{D0363BD8-08B1-4AE3-B74D-5CDD20BCC208}" destId="{3EDCA085-F6F8-424C-A0AB-BBE84246C34C}" srcOrd="0" destOrd="0" presId="urn:microsoft.com/office/officeart/2005/8/layout/radial4"/>
    <dgm:cxn modelId="{0B39D517-1D78-4489-BA25-956EA72F72B0}" type="presParOf" srcId="{D0363BD8-08B1-4AE3-B74D-5CDD20BCC208}" destId="{FA08B6EB-7E7B-4A3C-A7E2-E91B24B86AAB}" srcOrd="1" destOrd="0" presId="urn:microsoft.com/office/officeart/2005/8/layout/radial4"/>
    <dgm:cxn modelId="{7FAB0124-0AAF-48E4-BD11-6BE98AB08E4C}" type="presParOf" srcId="{D0363BD8-08B1-4AE3-B74D-5CDD20BCC208}" destId="{47D22812-A4E9-452E-8D72-DC370D58BCD2}" srcOrd="2" destOrd="0" presId="urn:microsoft.com/office/officeart/2005/8/layout/radial4"/>
    <dgm:cxn modelId="{FF3E7BAA-2236-4362-9B12-2698CB644E76}" type="presParOf" srcId="{D0363BD8-08B1-4AE3-B74D-5CDD20BCC208}" destId="{2112B65A-6214-47C1-8767-080A51A54EB7}" srcOrd="3" destOrd="0" presId="urn:microsoft.com/office/officeart/2005/8/layout/radial4"/>
    <dgm:cxn modelId="{01D1D7B3-C414-419E-9D97-783ADC0D2510}" type="presParOf" srcId="{D0363BD8-08B1-4AE3-B74D-5CDD20BCC208}" destId="{3304F60F-8044-423F-A34C-65F0926F086B}" srcOrd="4" destOrd="0" presId="urn:microsoft.com/office/officeart/2005/8/layout/radial4"/>
    <dgm:cxn modelId="{BE9A96A2-A9B6-4670-9AB1-63B54B3C765E}" type="presParOf" srcId="{D0363BD8-08B1-4AE3-B74D-5CDD20BCC208}" destId="{D07807C5-1337-49E7-8870-23BE31039FB0}" srcOrd="5" destOrd="0" presId="urn:microsoft.com/office/officeart/2005/8/layout/radial4"/>
    <dgm:cxn modelId="{917BBF05-41A5-4CD8-9509-730CC59F64F7}" type="presParOf" srcId="{D0363BD8-08B1-4AE3-B74D-5CDD20BCC208}" destId="{AF1E065E-82D3-4865-970D-D66799C8FA1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454DA-A193-42C8-8981-E5DDD5F8E9BD}">
      <dsp:nvSpPr>
        <dsp:cNvPr id="0" name=""/>
        <dsp:cNvSpPr/>
      </dsp:nvSpPr>
      <dsp:spPr>
        <a:xfrm>
          <a:off x="-5624516" y="-861022"/>
          <a:ext cx="6696596" cy="6696596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10A5A-CF58-4F7C-B40D-730124096A96}">
      <dsp:nvSpPr>
        <dsp:cNvPr id="0" name=""/>
        <dsp:cNvSpPr/>
      </dsp:nvSpPr>
      <dsp:spPr>
        <a:xfrm>
          <a:off x="468678" y="310809"/>
          <a:ext cx="9122989" cy="622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2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Menggunakan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Metode</a:t>
          </a:r>
          <a:r>
            <a:rPr lang="en-US" sz="3400" kern="1200" dirty="0" smtClean="0"/>
            <a:t> Spiral</a:t>
          </a:r>
          <a:endParaRPr lang="en-US" sz="3400" kern="1200" dirty="0"/>
        </a:p>
      </dsp:txBody>
      <dsp:txXfrm>
        <a:off x="468678" y="310809"/>
        <a:ext cx="9122989" cy="622017"/>
      </dsp:txXfrm>
    </dsp:sp>
    <dsp:sp modelId="{582384A1-AC30-48D1-8AAD-F54C421622F9}">
      <dsp:nvSpPr>
        <dsp:cNvPr id="0" name=""/>
        <dsp:cNvSpPr/>
      </dsp:nvSpPr>
      <dsp:spPr>
        <a:xfrm>
          <a:off x="79917" y="233057"/>
          <a:ext cx="777522" cy="77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D60C2-26BF-4096-A752-C6A9D54793B3}">
      <dsp:nvSpPr>
        <dsp:cNvPr id="0" name=""/>
        <dsp:cNvSpPr/>
      </dsp:nvSpPr>
      <dsp:spPr>
        <a:xfrm>
          <a:off x="914398" y="1243538"/>
          <a:ext cx="8677269" cy="622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2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Bertahap</a:t>
          </a:r>
          <a:endParaRPr lang="en-US" sz="3400" kern="1200" dirty="0"/>
        </a:p>
      </dsp:txBody>
      <dsp:txXfrm>
        <a:off x="914398" y="1243538"/>
        <a:ext cx="8677269" cy="622017"/>
      </dsp:txXfrm>
    </dsp:sp>
    <dsp:sp modelId="{A3FA4287-1917-4352-8882-596C452EA8EC}">
      <dsp:nvSpPr>
        <dsp:cNvPr id="0" name=""/>
        <dsp:cNvSpPr/>
      </dsp:nvSpPr>
      <dsp:spPr>
        <a:xfrm>
          <a:off x="525637" y="1165786"/>
          <a:ext cx="777522" cy="77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95E97-6CA8-40FF-ABC0-E19669FD15F5}">
      <dsp:nvSpPr>
        <dsp:cNvPr id="0" name=""/>
        <dsp:cNvSpPr/>
      </dsp:nvSpPr>
      <dsp:spPr>
        <a:xfrm>
          <a:off x="1051198" y="2176266"/>
          <a:ext cx="8540469" cy="622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2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Menggunakan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Metode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Induktif</a:t>
          </a:r>
          <a:endParaRPr lang="en-US" sz="3400" kern="1200" dirty="0"/>
        </a:p>
      </dsp:txBody>
      <dsp:txXfrm>
        <a:off x="1051198" y="2176266"/>
        <a:ext cx="8540469" cy="622017"/>
      </dsp:txXfrm>
    </dsp:sp>
    <dsp:sp modelId="{7C7F435D-1B8E-495B-A04E-44F5177304C1}">
      <dsp:nvSpPr>
        <dsp:cNvPr id="0" name=""/>
        <dsp:cNvSpPr/>
      </dsp:nvSpPr>
      <dsp:spPr>
        <a:xfrm>
          <a:off x="662437" y="2098514"/>
          <a:ext cx="777522" cy="77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0206F-4F44-48E0-BC4C-51EE8DA46187}">
      <dsp:nvSpPr>
        <dsp:cNvPr id="0" name=""/>
        <dsp:cNvSpPr/>
      </dsp:nvSpPr>
      <dsp:spPr>
        <a:xfrm>
          <a:off x="914398" y="3108994"/>
          <a:ext cx="8677269" cy="622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2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Menganut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Kebenaran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Konsistensi</a:t>
          </a:r>
          <a:endParaRPr lang="en-US" sz="3400" kern="1200" dirty="0"/>
        </a:p>
      </dsp:txBody>
      <dsp:txXfrm>
        <a:off x="914398" y="3108994"/>
        <a:ext cx="8677269" cy="622017"/>
      </dsp:txXfrm>
    </dsp:sp>
    <dsp:sp modelId="{00990FB1-1566-4455-8838-6754BBC5E490}">
      <dsp:nvSpPr>
        <dsp:cNvPr id="0" name=""/>
        <dsp:cNvSpPr/>
      </dsp:nvSpPr>
      <dsp:spPr>
        <a:xfrm>
          <a:off x="525637" y="3031242"/>
          <a:ext cx="777522" cy="77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E993A-9AAC-4D0F-B0DD-85E9217CE496}">
      <dsp:nvSpPr>
        <dsp:cNvPr id="0" name=""/>
        <dsp:cNvSpPr/>
      </dsp:nvSpPr>
      <dsp:spPr>
        <a:xfrm>
          <a:off x="468678" y="4041723"/>
          <a:ext cx="9122989" cy="622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72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Bermakna</a:t>
          </a:r>
          <a:endParaRPr lang="en-US" sz="3400" kern="1200" dirty="0"/>
        </a:p>
      </dsp:txBody>
      <dsp:txXfrm>
        <a:off x="468678" y="4041723"/>
        <a:ext cx="9122989" cy="622017"/>
      </dsp:txXfrm>
    </dsp:sp>
    <dsp:sp modelId="{1275C6CE-3DE3-46D6-AE35-53DE950613F4}">
      <dsp:nvSpPr>
        <dsp:cNvPr id="0" name=""/>
        <dsp:cNvSpPr/>
      </dsp:nvSpPr>
      <dsp:spPr>
        <a:xfrm>
          <a:off x="79917" y="3963970"/>
          <a:ext cx="777522" cy="77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CA085-F6F8-424C-A0AB-BBE84246C34C}">
      <dsp:nvSpPr>
        <dsp:cNvPr id="0" name=""/>
        <dsp:cNvSpPr/>
      </dsp:nvSpPr>
      <dsp:spPr>
        <a:xfrm>
          <a:off x="2451418" y="2399588"/>
          <a:ext cx="1813378" cy="1813378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Konsep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Matematika</a:t>
          </a:r>
          <a:endParaRPr lang="en-US" sz="1900" kern="1200" dirty="0"/>
        </a:p>
      </dsp:txBody>
      <dsp:txXfrm>
        <a:off x="2716981" y="2665151"/>
        <a:ext cx="1282252" cy="1282252"/>
      </dsp:txXfrm>
    </dsp:sp>
    <dsp:sp modelId="{FA08B6EB-7E7B-4A3C-A7E2-E91B24B86AAB}">
      <dsp:nvSpPr>
        <dsp:cNvPr id="0" name=""/>
        <dsp:cNvSpPr/>
      </dsp:nvSpPr>
      <dsp:spPr>
        <a:xfrm rot="12900000">
          <a:off x="1069744" y="2010844"/>
          <a:ext cx="1614671" cy="516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22812-A4E9-452E-8D72-DC370D58BCD2}">
      <dsp:nvSpPr>
        <dsp:cNvPr id="0" name=""/>
        <dsp:cNvSpPr/>
      </dsp:nvSpPr>
      <dsp:spPr>
        <a:xfrm>
          <a:off x="354394" y="1117098"/>
          <a:ext cx="1722709" cy="137816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Contoh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ke-1</a:t>
          </a:r>
          <a:endParaRPr lang="en-US" sz="2400" kern="1200" dirty="0"/>
        </a:p>
      </dsp:txBody>
      <dsp:txXfrm>
        <a:off x="394759" y="1157463"/>
        <a:ext cx="1641979" cy="1297437"/>
      </dsp:txXfrm>
    </dsp:sp>
    <dsp:sp modelId="{2112B65A-6214-47C1-8767-080A51A54EB7}">
      <dsp:nvSpPr>
        <dsp:cNvPr id="0" name=""/>
        <dsp:cNvSpPr/>
      </dsp:nvSpPr>
      <dsp:spPr>
        <a:xfrm rot="16200000">
          <a:off x="2550771" y="1239870"/>
          <a:ext cx="1614671" cy="516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01584"/>
            <a:satOff val="-969"/>
            <a:lumOff val="150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4F60F-8044-423F-A34C-65F0926F086B}">
      <dsp:nvSpPr>
        <dsp:cNvPr id="0" name=""/>
        <dsp:cNvSpPr/>
      </dsp:nvSpPr>
      <dsp:spPr>
        <a:xfrm>
          <a:off x="2496752" y="1857"/>
          <a:ext cx="1722709" cy="137816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01400"/>
            <a:satOff val="-1210"/>
            <a:lumOff val="16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Contoh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Ke-2</a:t>
          </a:r>
          <a:endParaRPr lang="en-US" sz="2400" kern="1200" dirty="0"/>
        </a:p>
      </dsp:txBody>
      <dsp:txXfrm>
        <a:off x="2537117" y="42222"/>
        <a:ext cx="1641979" cy="1297437"/>
      </dsp:txXfrm>
    </dsp:sp>
    <dsp:sp modelId="{D07807C5-1337-49E7-8870-23BE31039FB0}">
      <dsp:nvSpPr>
        <dsp:cNvPr id="0" name=""/>
        <dsp:cNvSpPr/>
      </dsp:nvSpPr>
      <dsp:spPr>
        <a:xfrm rot="19500000">
          <a:off x="4031798" y="2010844"/>
          <a:ext cx="1614671" cy="516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603168"/>
            <a:satOff val="-1939"/>
            <a:lumOff val="300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E065E-82D3-4865-970D-D66799C8FA12}">
      <dsp:nvSpPr>
        <dsp:cNvPr id="0" name=""/>
        <dsp:cNvSpPr/>
      </dsp:nvSpPr>
      <dsp:spPr>
        <a:xfrm>
          <a:off x="4639111" y="1117098"/>
          <a:ext cx="1722709" cy="137816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602800"/>
            <a:satOff val="-2421"/>
            <a:lumOff val="32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Contoh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ke</a:t>
          </a:r>
          <a:r>
            <a:rPr lang="en-US" sz="2400" kern="1200" dirty="0" smtClean="0"/>
            <a:t>-n</a:t>
          </a:r>
          <a:endParaRPr lang="en-US" sz="2400" kern="1200" dirty="0"/>
        </a:p>
      </dsp:txBody>
      <dsp:txXfrm>
        <a:off x="4679476" y="1157463"/>
        <a:ext cx="1641979" cy="129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672" y="4329427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49182" y="4171072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374692" y="3923459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00202" y="3200784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825710" y="2397776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1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33D699-87FF-4CA3-86BA-174E53750093}"/>
              </a:ext>
            </a:extLst>
          </p:cNvPr>
          <p:cNvSpPr/>
          <p:nvPr userDrawn="1"/>
        </p:nvSpPr>
        <p:spPr>
          <a:xfrm>
            <a:off x="0" y="3531140"/>
            <a:ext cx="12192000" cy="332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9444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87522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55600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923677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1D380F-F57E-48B1-8248-8E0D38E483CA}"/>
              </a:ext>
            </a:extLst>
          </p:cNvPr>
          <p:cNvSpPr/>
          <p:nvPr userDrawn="1"/>
        </p:nvSpPr>
        <p:spPr>
          <a:xfrm>
            <a:off x="0" y="3793787"/>
            <a:ext cx="12192000" cy="306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="" xmlns:a16="http://schemas.microsoft.com/office/drawing/2014/main" id="{A954F733-A540-45E1-ADD2-D9493AF8901D}"/>
              </a:ext>
            </a:extLst>
          </p:cNvPr>
          <p:cNvGrpSpPr/>
          <p:nvPr userDrawn="1"/>
        </p:nvGrpSpPr>
        <p:grpSpPr>
          <a:xfrm>
            <a:off x="4917086" y="1850956"/>
            <a:ext cx="2357831" cy="4144944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="" xmlns:a16="http://schemas.microsoft.com/office/drawing/2014/main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="" xmlns:a16="http://schemas.microsoft.com/office/drawing/2014/main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="" xmlns:a16="http://schemas.microsoft.com/office/drawing/2014/main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="" xmlns:a16="http://schemas.microsoft.com/office/drawing/2014/main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="" xmlns:a16="http://schemas.microsoft.com/office/drawing/2014/main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196835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2884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079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7648575" y="142875"/>
            <a:ext cx="4429125" cy="657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5CA20CE2-8AAF-48BD-A585-90027881C8F3}"/>
              </a:ext>
            </a:extLst>
          </p:cNvPr>
          <p:cNvSpPr/>
          <p:nvPr userDrawn="1"/>
        </p:nvSpPr>
        <p:spPr>
          <a:xfrm rot="444885" flipV="1">
            <a:off x="635723" y="-256771"/>
            <a:ext cx="11234267" cy="6958044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64385" y="343112"/>
            <a:ext cx="11463229" cy="6247977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67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9988" cy="5494582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4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0EC9EBF-7CB6-4114-9A01-A8D1B188C213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6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2" r:id="rId8"/>
    <p:sldLayoutId id="2147483674" r:id="rId9"/>
    <p:sldLayoutId id="2147483675" r:id="rId10"/>
    <p:sldLayoutId id="2147483677" r:id="rId11"/>
    <p:sldLayoutId id="2147483665" r:id="rId12"/>
    <p:sldLayoutId id="2147483680" r:id="rId13"/>
    <p:sldLayoutId id="2147483678" r:id="rId14"/>
    <p:sldLayoutId id="2147483682" r:id="rId15"/>
    <p:sldLayoutId id="2147483679" r:id="rId16"/>
    <p:sldLayoutId id="21474836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slide" Target="slide1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="" xmlns:a16="http://schemas.microsoft.com/office/drawing/2014/main" id="{4CB7581C-510E-4D8D-90D8-4AC2E1C07591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749264" y="37717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FEDA287-44A1-4B4F-98EF-33FCB64D7A06}"/>
              </a:ext>
            </a:extLst>
          </p:cNvPr>
          <p:cNvGrpSpPr/>
          <p:nvPr/>
        </p:nvGrpSpPr>
        <p:grpSpPr>
          <a:xfrm>
            <a:off x="1208858" y="1722497"/>
            <a:ext cx="5044029" cy="3666808"/>
            <a:chOff x="1826560" y="2200625"/>
            <a:chExt cx="4684890" cy="3405729"/>
          </a:xfrm>
          <a:solidFill>
            <a:schemeClr val="accent2">
              <a:alpha val="4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="" xmlns:a16="http://schemas.microsoft.com/office/drawing/2014/main" id="{9585767E-7BA8-4EAE-85C8-C07F4BE3A273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C35CD96-BE99-46B6-98BA-0511E6B6ACF9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438A3DF-CC90-439A-AC18-CB53BD855EA3}"/>
              </a:ext>
            </a:extLst>
          </p:cNvPr>
          <p:cNvGrpSpPr/>
          <p:nvPr/>
        </p:nvGrpSpPr>
        <p:grpSpPr>
          <a:xfrm>
            <a:off x="1051970" y="1647710"/>
            <a:ext cx="5044029" cy="3666808"/>
            <a:chOff x="1826560" y="2200625"/>
            <a:chExt cx="4684890" cy="3405729"/>
          </a:xfrm>
        </p:grpSpPr>
        <p:sp>
          <p:nvSpPr>
            <p:cNvPr id="3" name="Graphic 1">
              <a:extLst>
                <a:ext uri="{FF2B5EF4-FFF2-40B4-BE49-F238E27FC236}">
                  <a16:creationId xmlns="" xmlns:a16="http://schemas.microsoft.com/office/drawing/2014/main" id="{C9E0A38C-149D-49BE-88A7-A15896C116F0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92EAE2E-8A32-4DBA-BA44-BC0D9C58B83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="" xmlns:a16="http://schemas.microsoft.com/office/drawing/2014/main" id="{548F7CFC-9B8B-47F1-AA45-AFE67006146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CBFE79-E248-4EB4-8775-40FDCA2492BC}"/>
              </a:ext>
            </a:extLst>
          </p:cNvPr>
          <p:cNvSpPr txBox="1"/>
          <p:nvPr/>
        </p:nvSpPr>
        <p:spPr>
          <a:xfrm>
            <a:off x="5880125" y="3589688"/>
            <a:ext cx="525603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600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algn="ctr"/>
            <a:r>
              <a:rPr lang="en-GB" altLang="ko-KR" sz="1600" dirty="0" err="1" smtClean="0">
                <a:solidFill>
                  <a:schemeClr val="bg1"/>
                </a:solidFill>
                <a:cs typeface="Arial" pitchFamily="34" charset="0"/>
              </a:rPr>
              <a:t>Martalia</a:t>
            </a:r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1600" dirty="0" err="1" smtClean="0">
                <a:solidFill>
                  <a:schemeClr val="bg1"/>
                </a:solidFill>
                <a:cs typeface="Arial" pitchFamily="34" charset="0"/>
              </a:rPr>
              <a:t>Ardiyaningrum</a:t>
            </a:r>
            <a:endParaRPr lang="en-GB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Dosen Prodi PGMI, FAI, UAA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B2F947-C5D0-407A-9676-EB2BD4081836}"/>
              </a:ext>
            </a:extLst>
          </p:cNvPr>
          <p:cNvSpPr txBox="1"/>
          <p:nvPr/>
        </p:nvSpPr>
        <p:spPr>
          <a:xfrm>
            <a:off x="6010411" y="5450401"/>
            <a:ext cx="591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WEBINAR NASIONAL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Kolaborasi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PGMI</a:t>
            </a:r>
          </a:p>
          <a:p>
            <a:pPr algn="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Yogyakarta, 20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Juli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2020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5001371" y="1857753"/>
            <a:ext cx="719062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Pemetaan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Penguasaan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Kompetensi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Matematika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 SD/MI</a:t>
            </a:r>
            <a:endParaRPr lang="ko-KR" altLang="en-US" sz="40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05ACB103-AFDC-46CF-A6D8-8C496326AEB8}"/>
              </a:ext>
            </a:extLst>
          </p:cNvPr>
          <p:cNvSpPr txBox="1">
            <a:spLocks/>
          </p:cNvSpPr>
          <p:nvPr/>
        </p:nvSpPr>
        <p:spPr>
          <a:xfrm>
            <a:off x="4574911" y="769495"/>
            <a:ext cx="4270194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dirty="0" err="1" smtClean="0"/>
              <a:t>Bertahap</a:t>
            </a:r>
            <a:endParaRPr lang="en-US" altLang="ko-KR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82081CB-5A9F-4AFD-B27D-1007B566B97A}"/>
              </a:ext>
            </a:extLst>
          </p:cNvPr>
          <p:cNvCxnSpPr>
            <a:cxnSpLocks/>
          </p:cNvCxnSpPr>
          <p:nvPr/>
        </p:nvCxnSpPr>
        <p:spPr>
          <a:xfrm flipH="1">
            <a:off x="458666" y="6448425"/>
            <a:ext cx="99616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8E47EF-51C8-4765-B278-907A68BB25D8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409574"/>
            <a:ext cx="9437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9A10ABD-9C9D-4754-9D59-0FB774E9711E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3"/>
            <a:ext cx="0" cy="45300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BE8F19A-DFD3-459A-8DF6-9BF1DB64A064}"/>
              </a:ext>
            </a:extLst>
          </p:cNvPr>
          <p:cNvCxnSpPr>
            <a:cxnSpLocks/>
          </p:cNvCxnSpPr>
          <p:nvPr/>
        </p:nvCxnSpPr>
        <p:spPr>
          <a:xfrm flipV="1">
            <a:off x="458666" y="1609725"/>
            <a:ext cx="0" cy="4838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05" y="931460"/>
            <a:ext cx="2597486" cy="269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46620" y="1998944"/>
            <a:ext cx="4833357" cy="1787335"/>
            <a:chOff x="953294" y="2075635"/>
            <a:chExt cx="4833357" cy="1787335"/>
          </a:xfrm>
        </p:grpSpPr>
        <p:sp>
          <p:nvSpPr>
            <p:cNvPr id="2" name="Cloud 1"/>
            <p:cNvSpPr/>
            <p:nvPr/>
          </p:nvSpPr>
          <p:spPr>
            <a:xfrm>
              <a:off x="953294" y="2075635"/>
              <a:ext cx="4833357" cy="178733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ysClr val="windowText" lastClr="000000"/>
                  </a:solidFill>
                </a:rPr>
                <a:t>K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onsep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>
                  <a:solidFill>
                    <a:sysClr val="windowText" lastClr="000000"/>
                  </a:solidFill>
                </a:rPr>
                <a:t>yang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sederhana</a:t>
              </a:r>
              <a:endParaRPr lang="en-US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Algerian" pitchFamily="82" charset="0"/>
                </a:rPr>
                <a:t>↓</a:t>
              </a:r>
              <a:endParaRPr lang="en-US" sz="2800" b="1" dirty="0">
                <a:solidFill>
                  <a:sysClr val="windowText" lastClr="000000"/>
                </a:solidFill>
                <a:latin typeface="Algerian" pitchFamily="82" charset="0"/>
              </a:endParaRPr>
            </a:p>
            <a:p>
              <a:pPr algn="ctr"/>
              <a:r>
                <a:rPr lang="en-US" dirty="0" err="1">
                  <a:solidFill>
                    <a:sysClr val="windowText" lastClr="000000"/>
                  </a:solidFill>
                </a:rPr>
                <a:t>K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onsep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>
                  <a:solidFill>
                    <a:sysClr val="windowText" lastClr="000000"/>
                  </a:solidFill>
                </a:rPr>
                <a:t>yang </a:t>
              </a:r>
              <a:r>
                <a:rPr lang="en-US" dirty="0" err="1">
                  <a:solidFill>
                    <a:sysClr val="windowText" lastClr="000000"/>
                  </a:solidFill>
                </a:rPr>
                <a:t>lebih</a:t>
              </a:r>
              <a:r>
                <a:rPr lang="en-US" dirty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>
                  <a:solidFill>
                    <a:sysClr val="windowText" lastClr="000000"/>
                  </a:solidFill>
                </a:rPr>
                <a:t>sulit</a:t>
              </a:r>
              <a:r>
                <a:rPr lang="en-US" dirty="0">
                  <a:solidFill>
                    <a:sysClr val="windowText" lastClr="000000"/>
                  </a:solidFill>
                </a:rPr>
                <a:t>.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F46E3B9-B867-45B7-8A5A-3E2B394E5461}"/>
                </a:ext>
              </a:extLst>
            </p:cNvPr>
            <p:cNvGrpSpPr/>
            <p:nvPr/>
          </p:nvGrpSpPr>
          <p:grpSpPr>
            <a:xfrm>
              <a:off x="4834384" y="2202043"/>
              <a:ext cx="686020" cy="767260"/>
              <a:chOff x="7436059" y="63081"/>
              <a:chExt cx="614632" cy="68741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6C3AB2F-DDBB-4FBF-AD06-09E043212AE4}"/>
                  </a:ext>
                </a:extLst>
              </p:cNvPr>
              <p:cNvSpPr/>
              <p:nvPr/>
            </p:nvSpPr>
            <p:spPr>
              <a:xfrm>
                <a:off x="7719113" y="63081"/>
                <a:ext cx="331578" cy="420538"/>
              </a:xfrm>
              <a:custGeom>
                <a:avLst/>
                <a:gdLst>
                  <a:gd name="connsiteX0" fmla="*/ 0 w 331577"/>
                  <a:gd name="connsiteY0" fmla="*/ 421346 h 420537"/>
                  <a:gd name="connsiteX1" fmla="*/ 42054 w 331577"/>
                  <a:gd name="connsiteY1" fmla="*/ 325917 h 420537"/>
                  <a:gd name="connsiteX2" fmla="*/ 42862 w 331577"/>
                  <a:gd name="connsiteY2" fmla="*/ 294376 h 420537"/>
                  <a:gd name="connsiteX3" fmla="*/ 54185 w 331577"/>
                  <a:gd name="connsiteY3" fmla="*/ 211886 h 420537"/>
                  <a:gd name="connsiteX4" fmla="*/ 148805 w 331577"/>
                  <a:gd name="connsiteY4" fmla="*/ 127779 h 420537"/>
                  <a:gd name="connsiteX5" fmla="*/ 264454 w 331577"/>
                  <a:gd name="connsiteY5" fmla="*/ 73594 h 420537"/>
                  <a:gd name="connsiteX6" fmla="*/ 332386 w 331577"/>
                  <a:gd name="connsiteY6" fmla="*/ 0 h 420537"/>
                  <a:gd name="connsiteX7" fmla="*/ 226443 w 331577"/>
                  <a:gd name="connsiteY7" fmla="*/ 304081 h 420537"/>
                  <a:gd name="connsiteX8" fmla="*/ 67124 w 331577"/>
                  <a:gd name="connsiteY8" fmla="*/ 334004 h 420537"/>
                  <a:gd name="connsiteX9" fmla="*/ 47715 w 331577"/>
                  <a:gd name="connsiteY9" fmla="*/ 344517 h 420537"/>
                  <a:gd name="connsiteX10" fmla="*/ 30732 w 331577"/>
                  <a:gd name="connsiteY10" fmla="*/ 401128 h 420537"/>
                  <a:gd name="connsiteX11" fmla="*/ 0 w 331577"/>
                  <a:gd name="connsiteY11" fmla="*/ 421346 h 42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577" h="420537">
                    <a:moveTo>
                      <a:pt x="0" y="421346"/>
                    </a:moveTo>
                    <a:cubicBezTo>
                      <a:pt x="13748" y="388997"/>
                      <a:pt x="27496" y="357457"/>
                      <a:pt x="42054" y="325917"/>
                    </a:cubicBezTo>
                    <a:cubicBezTo>
                      <a:pt x="46906" y="315403"/>
                      <a:pt x="51758" y="309742"/>
                      <a:pt x="42862" y="294376"/>
                    </a:cubicBezTo>
                    <a:cubicBezTo>
                      <a:pt x="27496" y="268497"/>
                      <a:pt x="39627" y="237766"/>
                      <a:pt x="54185" y="211886"/>
                    </a:cubicBezTo>
                    <a:cubicBezTo>
                      <a:pt x="76020" y="173067"/>
                      <a:pt x="109987" y="147188"/>
                      <a:pt x="148805" y="127779"/>
                    </a:cubicBezTo>
                    <a:cubicBezTo>
                      <a:pt x="186816" y="109178"/>
                      <a:pt x="226443" y="93004"/>
                      <a:pt x="264454" y="73594"/>
                    </a:cubicBezTo>
                    <a:cubicBezTo>
                      <a:pt x="295185" y="58228"/>
                      <a:pt x="318638" y="33967"/>
                      <a:pt x="332386" y="0"/>
                    </a:cubicBezTo>
                    <a:cubicBezTo>
                      <a:pt x="346135" y="97047"/>
                      <a:pt x="307316" y="253940"/>
                      <a:pt x="226443" y="304081"/>
                    </a:cubicBezTo>
                    <a:cubicBezTo>
                      <a:pt x="177111" y="334813"/>
                      <a:pt x="124544" y="347752"/>
                      <a:pt x="67124" y="334004"/>
                    </a:cubicBezTo>
                    <a:cubicBezTo>
                      <a:pt x="54993" y="330769"/>
                      <a:pt x="50950" y="334813"/>
                      <a:pt x="47715" y="344517"/>
                    </a:cubicBezTo>
                    <a:cubicBezTo>
                      <a:pt x="42054" y="363118"/>
                      <a:pt x="32349" y="381719"/>
                      <a:pt x="30732" y="401128"/>
                    </a:cubicBezTo>
                    <a:cubicBezTo>
                      <a:pt x="28305" y="422964"/>
                      <a:pt x="20218" y="427008"/>
                      <a:pt x="0" y="421346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468E6505-9C70-4F4B-9A51-F0BA8EB0FA4B}"/>
                  </a:ext>
                </a:extLst>
              </p:cNvPr>
              <p:cNvSpPr/>
              <p:nvPr/>
            </p:nvSpPr>
            <p:spPr>
              <a:xfrm>
                <a:off x="7436059" y="132631"/>
                <a:ext cx="266880" cy="339665"/>
              </a:xfrm>
              <a:custGeom>
                <a:avLst/>
                <a:gdLst>
                  <a:gd name="connsiteX0" fmla="*/ 274158 w 266879"/>
                  <a:gd name="connsiteY0" fmla="*/ 0 h 339665"/>
                  <a:gd name="connsiteX1" fmla="*/ 240192 w 266879"/>
                  <a:gd name="connsiteY1" fmla="*/ 182772 h 339665"/>
                  <a:gd name="connsiteX2" fmla="*/ 60654 w 266879"/>
                  <a:gd name="connsiteY2" fmla="*/ 274967 h 339665"/>
                  <a:gd name="connsiteX3" fmla="*/ 33967 w 266879"/>
                  <a:gd name="connsiteY3" fmla="*/ 290333 h 339665"/>
                  <a:gd name="connsiteX4" fmla="*/ 23453 w 266879"/>
                  <a:gd name="connsiteY4" fmla="*/ 327534 h 339665"/>
                  <a:gd name="connsiteX5" fmla="*/ 0 w 266879"/>
                  <a:gd name="connsiteY5" fmla="*/ 346135 h 339665"/>
                  <a:gd name="connsiteX6" fmla="*/ 27496 w 266879"/>
                  <a:gd name="connsiteY6" fmla="*/ 278202 h 339665"/>
                  <a:gd name="connsiteX7" fmla="*/ 32349 w 266879"/>
                  <a:gd name="connsiteY7" fmla="*/ 235339 h 339665"/>
                  <a:gd name="connsiteX8" fmla="*/ 59037 w 266879"/>
                  <a:gd name="connsiteY8" fmla="*/ 147997 h 339665"/>
                  <a:gd name="connsiteX9" fmla="*/ 160936 w 266879"/>
                  <a:gd name="connsiteY9" fmla="*/ 83299 h 339665"/>
                  <a:gd name="connsiteX10" fmla="*/ 274158 w 266879"/>
                  <a:gd name="connsiteY10" fmla="*/ 0 h 33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879" h="339665">
                    <a:moveTo>
                      <a:pt x="274158" y="0"/>
                    </a:moveTo>
                    <a:cubicBezTo>
                      <a:pt x="274967" y="63081"/>
                      <a:pt x="268497" y="125353"/>
                      <a:pt x="240192" y="182772"/>
                    </a:cubicBezTo>
                    <a:cubicBezTo>
                      <a:pt x="205416" y="253131"/>
                      <a:pt x="137483" y="289524"/>
                      <a:pt x="60654" y="274967"/>
                    </a:cubicBezTo>
                    <a:cubicBezTo>
                      <a:pt x="42054" y="271732"/>
                      <a:pt x="38010" y="277393"/>
                      <a:pt x="33967" y="290333"/>
                    </a:cubicBezTo>
                    <a:cubicBezTo>
                      <a:pt x="29923" y="302464"/>
                      <a:pt x="25070" y="314595"/>
                      <a:pt x="23453" y="327534"/>
                    </a:cubicBezTo>
                    <a:cubicBezTo>
                      <a:pt x="21836" y="340474"/>
                      <a:pt x="16175" y="346944"/>
                      <a:pt x="0" y="346135"/>
                    </a:cubicBezTo>
                    <a:cubicBezTo>
                      <a:pt x="5661" y="321064"/>
                      <a:pt x="16983" y="300038"/>
                      <a:pt x="27496" y="278202"/>
                    </a:cubicBezTo>
                    <a:cubicBezTo>
                      <a:pt x="33158" y="264454"/>
                      <a:pt x="38819" y="253940"/>
                      <a:pt x="32349" y="235339"/>
                    </a:cubicBezTo>
                    <a:cubicBezTo>
                      <a:pt x="21836" y="203799"/>
                      <a:pt x="36393" y="173067"/>
                      <a:pt x="59037" y="147997"/>
                    </a:cubicBezTo>
                    <a:cubicBezTo>
                      <a:pt x="87342" y="117265"/>
                      <a:pt x="122927" y="98665"/>
                      <a:pt x="160936" y="83299"/>
                    </a:cubicBezTo>
                    <a:cubicBezTo>
                      <a:pt x="206225" y="65507"/>
                      <a:pt x="249896" y="46097"/>
                      <a:pt x="274158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22F7C006-F80D-4415-A85D-11835683ACC8}"/>
                  </a:ext>
                </a:extLst>
              </p:cNvPr>
              <p:cNvSpPr/>
              <p:nvPr/>
            </p:nvSpPr>
            <p:spPr>
              <a:xfrm>
                <a:off x="7722643" y="459357"/>
                <a:ext cx="226443" cy="291142"/>
              </a:xfrm>
              <a:custGeom>
                <a:avLst/>
                <a:gdLst>
                  <a:gd name="connsiteX0" fmla="*/ 232618 w 226443"/>
                  <a:gd name="connsiteY0" fmla="*/ 0 h 291141"/>
                  <a:gd name="connsiteX1" fmla="*/ 168729 w 226443"/>
                  <a:gd name="connsiteY1" fmla="*/ 200564 h 291141"/>
                  <a:gd name="connsiteX2" fmla="*/ 61168 w 226443"/>
                  <a:gd name="connsiteY2" fmla="*/ 234531 h 291141"/>
                  <a:gd name="connsiteX3" fmla="*/ 20732 w 226443"/>
                  <a:gd name="connsiteY3" fmla="*/ 261219 h 291141"/>
                  <a:gd name="connsiteX4" fmla="*/ 2940 w 226443"/>
                  <a:gd name="connsiteY4" fmla="*/ 290333 h 291141"/>
                  <a:gd name="connsiteX5" fmla="*/ 11836 w 226443"/>
                  <a:gd name="connsiteY5" fmla="*/ 257984 h 291141"/>
                  <a:gd name="connsiteX6" fmla="*/ 26393 w 226443"/>
                  <a:gd name="connsiteY6" fmla="*/ 187625 h 291141"/>
                  <a:gd name="connsiteX7" fmla="*/ 79769 w 226443"/>
                  <a:gd name="connsiteY7" fmla="*/ 97856 h 291141"/>
                  <a:gd name="connsiteX8" fmla="*/ 149319 w 226443"/>
                  <a:gd name="connsiteY8" fmla="*/ 63081 h 291141"/>
                  <a:gd name="connsiteX9" fmla="*/ 232618 w 226443"/>
                  <a:gd name="connsiteY9" fmla="*/ 0 h 29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443" h="291141">
                    <a:moveTo>
                      <a:pt x="232618" y="0"/>
                    </a:moveTo>
                    <a:cubicBezTo>
                      <a:pt x="229383" y="73594"/>
                      <a:pt x="226148" y="146380"/>
                      <a:pt x="168729" y="200564"/>
                    </a:cubicBezTo>
                    <a:cubicBezTo>
                      <a:pt x="138806" y="228870"/>
                      <a:pt x="99179" y="241809"/>
                      <a:pt x="61168" y="234531"/>
                    </a:cubicBezTo>
                    <a:cubicBezTo>
                      <a:pt x="31245" y="228870"/>
                      <a:pt x="28819" y="243427"/>
                      <a:pt x="20732" y="261219"/>
                    </a:cubicBezTo>
                    <a:cubicBezTo>
                      <a:pt x="15879" y="271732"/>
                      <a:pt x="24776" y="295994"/>
                      <a:pt x="2940" y="290333"/>
                    </a:cubicBezTo>
                    <a:cubicBezTo>
                      <a:pt x="-5956" y="287907"/>
                      <a:pt x="7792" y="269306"/>
                      <a:pt x="11836" y="257984"/>
                    </a:cubicBezTo>
                    <a:cubicBezTo>
                      <a:pt x="19923" y="235339"/>
                      <a:pt x="31245" y="215121"/>
                      <a:pt x="26393" y="187625"/>
                    </a:cubicBezTo>
                    <a:cubicBezTo>
                      <a:pt x="19114" y="146380"/>
                      <a:pt x="49037" y="120500"/>
                      <a:pt x="79769" y="97856"/>
                    </a:cubicBezTo>
                    <a:cubicBezTo>
                      <a:pt x="100796" y="82490"/>
                      <a:pt x="125057" y="72785"/>
                      <a:pt x="149319" y="63081"/>
                    </a:cubicBezTo>
                    <a:cubicBezTo>
                      <a:pt x="182477" y="50141"/>
                      <a:pt x="213209" y="32349"/>
                      <a:pt x="232618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F4D43A9D-03AA-480F-B333-9F30F6C3386E}"/>
                  </a:ext>
                </a:extLst>
              </p:cNvPr>
              <p:cNvSpPr/>
              <p:nvPr/>
            </p:nvSpPr>
            <p:spPr>
              <a:xfrm>
                <a:off x="7454328" y="455313"/>
                <a:ext cx="177920" cy="226443"/>
              </a:xfrm>
              <a:custGeom>
                <a:avLst/>
                <a:gdLst>
                  <a:gd name="connsiteX0" fmla="*/ 182295 w 177919"/>
                  <a:gd name="connsiteY0" fmla="*/ 0 h 226443"/>
                  <a:gd name="connsiteX1" fmla="*/ 162885 w 177919"/>
                  <a:gd name="connsiteY1" fmla="*/ 114839 h 226443"/>
                  <a:gd name="connsiteX2" fmla="*/ 43194 w 177919"/>
                  <a:gd name="connsiteY2" fmla="*/ 183581 h 226443"/>
                  <a:gd name="connsiteX3" fmla="*/ 14889 w 177919"/>
                  <a:gd name="connsiteY3" fmla="*/ 215121 h 226443"/>
                  <a:gd name="connsiteX4" fmla="*/ 5184 w 177919"/>
                  <a:gd name="connsiteY4" fmla="*/ 228870 h 226443"/>
                  <a:gd name="connsiteX5" fmla="*/ 5993 w 177919"/>
                  <a:gd name="connsiteY5" fmla="*/ 211886 h 226443"/>
                  <a:gd name="connsiteX6" fmla="*/ 20550 w 177919"/>
                  <a:gd name="connsiteY6" fmla="*/ 143145 h 226443"/>
                  <a:gd name="connsiteX7" fmla="*/ 77161 w 177919"/>
                  <a:gd name="connsiteY7" fmla="*/ 68742 h 226443"/>
                  <a:gd name="connsiteX8" fmla="*/ 115171 w 177919"/>
                  <a:gd name="connsiteY8" fmla="*/ 50950 h 226443"/>
                  <a:gd name="connsiteX9" fmla="*/ 182295 w 177919"/>
                  <a:gd name="connsiteY9" fmla="*/ 0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919" h="226443">
                    <a:moveTo>
                      <a:pt x="182295" y="0"/>
                    </a:moveTo>
                    <a:cubicBezTo>
                      <a:pt x="180677" y="39628"/>
                      <a:pt x="179060" y="78446"/>
                      <a:pt x="162885" y="114839"/>
                    </a:cubicBezTo>
                    <a:cubicBezTo>
                      <a:pt x="141050" y="164980"/>
                      <a:pt x="96570" y="191668"/>
                      <a:pt x="43194" y="183581"/>
                    </a:cubicBezTo>
                    <a:cubicBezTo>
                      <a:pt x="13271" y="178729"/>
                      <a:pt x="22976" y="204608"/>
                      <a:pt x="14889" y="215121"/>
                    </a:cubicBezTo>
                    <a:cubicBezTo>
                      <a:pt x="10845" y="219974"/>
                      <a:pt x="16506" y="232913"/>
                      <a:pt x="5184" y="228870"/>
                    </a:cubicBezTo>
                    <a:cubicBezTo>
                      <a:pt x="-6138" y="225635"/>
                      <a:pt x="4375" y="217547"/>
                      <a:pt x="5993" y="211886"/>
                    </a:cubicBezTo>
                    <a:cubicBezTo>
                      <a:pt x="12462" y="189242"/>
                      <a:pt x="22976" y="169833"/>
                      <a:pt x="20550" y="143145"/>
                    </a:cubicBezTo>
                    <a:cubicBezTo>
                      <a:pt x="17315" y="107561"/>
                      <a:pt x="48047" y="85725"/>
                      <a:pt x="77161" y="68742"/>
                    </a:cubicBezTo>
                    <a:cubicBezTo>
                      <a:pt x="89292" y="61463"/>
                      <a:pt x="102231" y="55802"/>
                      <a:pt x="115171" y="50950"/>
                    </a:cubicBezTo>
                    <a:cubicBezTo>
                      <a:pt x="141050" y="40436"/>
                      <a:pt x="166121" y="27497"/>
                      <a:pt x="182295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33473" y="4068858"/>
            <a:ext cx="4833357" cy="1787335"/>
            <a:chOff x="953294" y="2075635"/>
            <a:chExt cx="4833357" cy="1787335"/>
          </a:xfrm>
        </p:grpSpPr>
        <p:sp>
          <p:nvSpPr>
            <p:cNvPr id="22" name="Cloud 21"/>
            <p:cNvSpPr/>
            <p:nvPr/>
          </p:nvSpPr>
          <p:spPr>
            <a:xfrm>
              <a:off x="953294" y="2075635"/>
              <a:ext cx="4833357" cy="1787335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FF0000"/>
                  </a:solidFill>
                </a:rPr>
                <a:t>Konkret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smtClean="0">
                  <a:solidFill>
                    <a:sysClr val="windowText" lastClr="000000"/>
                  </a:solidFill>
                  <a:sym typeface="Wingdings" pitchFamily="2" charset="2"/>
                </a:rPr>
                <a:t> Semi </a:t>
              </a:r>
              <a:r>
                <a:rPr lang="en-US" dirty="0" err="1">
                  <a:solidFill>
                    <a:sysClr val="windowText" lastClr="000000"/>
                  </a:solidFill>
                  <a:sym typeface="Wingdings" pitchFamily="2" charset="2"/>
                </a:rPr>
                <a:t>K</a:t>
              </a:r>
              <a:r>
                <a:rPr lang="en-US" dirty="0" err="1" smtClean="0">
                  <a:solidFill>
                    <a:sysClr val="windowText" lastClr="000000"/>
                  </a:solidFill>
                  <a:sym typeface="Wingdings" pitchFamily="2" charset="2"/>
                </a:rPr>
                <a:t>onkret</a:t>
              </a:r>
              <a:endParaRPr lang="en-US" dirty="0" smtClean="0">
                <a:solidFill>
                  <a:sysClr val="windowText" lastClr="000000"/>
                </a:solidFill>
              </a:endParaRPr>
            </a:p>
            <a:p>
              <a:r>
                <a:rPr lang="en-US" sz="2800" b="1" dirty="0" smtClean="0">
                  <a:solidFill>
                    <a:sysClr val="windowText" lastClr="000000"/>
                  </a:solidFill>
                  <a:latin typeface="Algerian" pitchFamily="82" charset="0"/>
                </a:rPr>
                <a:t>                            ↓</a:t>
              </a:r>
              <a:endParaRPr lang="en-US" sz="2800" b="1" dirty="0">
                <a:solidFill>
                  <a:sysClr val="windowText" lastClr="000000"/>
                </a:solidFill>
                <a:latin typeface="Algerian" pitchFamily="82" charset="0"/>
              </a:endParaRPr>
            </a:p>
            <a:p>
              <a:pPr algn="r"/>
              <a:r>
                <a:rPr lang="en-US" dirty="0" err="1" smtClean="0">
                  <a:solidFill>
                    <a:sysClr val="windowText" lastClr="000000"/>
                  </a:solidFill>
                </a:rPr>
                <a:t>Abstrak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. 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5F46E3B9-B867-45B7-8A5A-3E2B394E5461}"/>
                </a:ext>
              </a:extLst>
            </p:cNvPr>
            <p:cNvGrpSpPr/>
            <p:nvPr/>
          </p:nvGrpSpPr>
          <p:grpSpPr>
            <a:xfrm>
              <a:off x="1613512" y="3013456"/>
              <a:ext cx="686020" cy="767260"/>
              <a:chOff x="4550354" y="790059"/>
              <a:chExt cx="614632" cy="68741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reeform: Shape 37">
                <a:extLst>
                  <a:ext uri="{FF2B5EF4-FFF2-40B4-BE49-F238E27FC236}">
                    <a16:creationId xmlns="" xmlns:a16="http://schemas.microsoft.com/office/drawing/2014/main" id="{56C3AB2F-DDBB-4FBF-AD06-09E043212AE4}"/>
                  </a:ext>
                </a:extLst>
              </p:cNvPr>
              <p:cNvSpPr/>
              <p:nvPr/>
            </p:nvSpPr>
            <p:spPr>
              <a:xfrm>
                <a:off x="4833408" y="790059"/>
                <a:ext cx="331578" cy="420538"/>
              </a:xfrm>
              <a:custGeom>
                <a:avLst/>
                <a:gdLst>
                  <a:gd name="connsiteX0" fmla="*/ 0 w 331577"/>
                  <a:gd name="connsiteY0" fmla="*/ 421346 h 420537"/>
                  <a:gd name="connsiteX1" fmla="*/ 42054 w 331577"/>
                  <a:gd name="connsiteY1" fmla="*/ 325917 h 420537"/>
                  <a:gd name="connsiteX2" fmla="*/ 42862 w 331577"/>
                  <a:gd name="connsiteY2" fmla="*/ 294376 h 420537"/>
                  <a:gd name="connsiteX3" fmla="*/ 54185 w 331577"/>
                  <a:gd name="connsiteY3" fmla="*/ 211886 h 420537"/>
                  <a:gd name="connsiteX4" fmla="*/ 148805 w 331577"/>
                  <a:gd name="connsiteY4" fmla="*/ 127779 h 420537"/>
                  <a:gd name="connsiteX5" fmla="*/ 264454 w 331577"/>
                  <a:gd name="connsiteY5" fmla="*/ 73594 h 420537"/>
                  <a:gd name="connsiteX6" fmla="*/ 332386 w 331577"/>
                  <a:gd name="connsiteY6" fmla="*/ 0 h 420537"/>
                  <a:gd name="connsiteX7" fmla="*/ 226443 w 331577"/>
                  <a:gd name="connsiteY7" fmla="*/ 304081 h 420537"/>
                  <a:gd name="connsiteX8" fmla="*/ 67124 w 331577"/>
                  <a:gd name="connsiteY8" fmla="*/ 334004 h 420537"/>
                  <a:gd name="connsiteX9" fmla="*/ 47715 w 331577"/>
                  <a:gd name="connsiteY9" fmla="*/ 344517 h 420537"/>
                  <a:gd name="connsiteX10" fmla="*/ 30732 w 331577"/>
                  <a:gd name="connsiteY10" fmla="*/ 401128 h 420537"/>
                  <a:gd name="connsiteX11" fmla="*/ 0 w 331577"/>
                  <a:gd name="connsiteY11" fmla="*/ 421346 h 42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577" h="420537">
                    <a:moveTo>
                      <a:pt x="0" y="421346"/>
                    </a:moveTo>
                    <a:cubicBezTo>
                      <a:pt x="13748" y="388997"/>
                      <a:pt x="27496" y="357457"/>
                      <a:pt x="42054" y="325917"/>
                    </a:cubicBezTo>
                    <a:cubicBezTo>
                      <a:pt x="46906" y="315403"/>
                      <a:pt x="51758" y="309742"/>
                      <a:pt x="42862" y="294376"/>
                    </a:cubicBezTo>
                    <a:cubicBezTo>
                      <a:pt x="27496" y="268497"/>
                      <a:pt x="39627" y="237766"/>
                      <a:pt x="54185" y="211886"/>
                    </a:cubicBezTo>
                    <a:cubicBezTo>
                      <a:pt x="76020" y="173067"/>
                      <a:pt x="109987" y="147188"/>
                      <a:pt x="148805" y="127779"/>
                    </a:cubicBezTo>
                    <a:cubicBezTo>
                      <a:pt x="186816" y="109178"/>
                      <a:pt x="226443" y="93004"/>
                      <a:pt x="264454" y="73594"/>
                    </a:cubicBezTo>
                    <a:cubicBezTo>
                      <a:pt x="295185" y="58228"/>
                      <a:pt x="318638" y="33967"/>
                      <a:pt x="332386" y="0"/>
                    </a:cubicBezTo>
                    <a:cubicBezTo>
                      <a:pt x="346135" y="97047"/>
                      <a:pt x="307316" y="253940"/>
                      <a:pt x="226443" y="304081"/>
                    </a:cubicBezTo>
                    <a:cubicBezTo>
                      <a:pt x="177111" y="334813"/>
                      <a:pt x="124544" y="347752"/>
                      <a:pt x="67124" y="334004"/>
                    </a:cubicBezTo>
                    <a:cubicBezTo>
                      <a:pt x="54993" y="330769"/>
                      <a:pt x="50950" y="334813"/>
                      <a:pt x="47715" y="344517"/>
                    </a:cubicBezTo>
                    <a:cubicBezTo>
                      <a:pt x="42054" y="363118"/>
                      <a:pt x="32349" y="381719"/>
                      <a:pt x="30732" y="401128"/>
                    </a:cubicBezTo>
                    <a:cubicBezTo>
                      <a:pt x="28305" y="422964"/>
                      <a:pt x="20218" y="427008"/>
                      <a:pt x="0" y="421346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8">
                <a:extLst>
                  <a:ext uri="{FF2B5EF4-FFF2-40B4-BE49-F238E27FC236}">
                    <a16:creationId xmlns="" xmlns:a16="http://schemas.microsoft.com/office/drawing/2014/main" id="{468E6505-9C70-4F4B-9A51-F0BA8EB0FA4B}"/>
                  </a:ext>
                </a:extLst>
              </p:cNvPr>
              <p:cNvSpPr/>
              <p:nvPr/>
            </p:nvSpPr>
            <p:spPr>
              <a:xfrm>
                <a:off x="4550354" y="859609"/>
                <a:ext cx="266880" cy="339665"/>
              </a:xfrm>
              <a:custGeom>
                <a:avLst/>
                <a:gdLst>
                  <a:gd name="connsiteX0" fmla="*/ 274158 w 266879"/>
                  <a:gd name="connsiteY0" fmla="*/ 0 h 339665"/>
                  <a:gd name="connsiteX1" fmla="*/ 240192 w 266879"/>
                  <a:gd name="connsiteY1" fmla="*/ 182772 h 339665"/>
                  <a:gd name="connsiteX2" fmla="*/ 60654 w 266879"/>
                  <a:gd name="connsiteY2" fmla="*/ 274967 h 339665"/>
                  <a:gd name="connsiteX3" fmla="*/ 33967 w 266879"/>
                  <a:gd name="connsiteY3" fmla="*/ 290333 h 339665"/>
                  <a:gd name="connsiteX4" fmla="*/ 23453 w 266879"/>
                  <a:gd name="connsiteY4" fmla="*/ 327534 h 339665"/>
                  <a:gd name="connsiteX5" fmla="*/ 0 w 266879"/>
                  <a:gd name="connsiteY5" fmla="*/ 346135 h 339665"/>
                  <a:gd name="connsiteX6" fmla="*/ 27496 w 266879"/>
                  <a:gd name="connsiteY6" fmla="*/ 278202 h 339665"/>
                  <a:gd name="connsiteX7" fmla="*/ 32349 w 266879"/>
                  <a:gd name="connsiteY7" fmla="*/ 235339 h 339665"/>
                  <a:gd name="connsiteX8" fmla="*/ 59037 w 266879"/>
                  <a:gd name="connsiteY8" fmla="*/ 147997 h 339665"/>
                  <a:gd name="connsiteX9" fmla="*/ 160936 w 266879"/>
                  <a:gd name="connsiteY9" fmla="*/ 83299 h 339665"/>
                  <a:gd name="connsiteX10" fmla="*/ 274158 w 266879"/>
                  <a:gd name="connsiteY10" fmla="*/ 0 h 33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879" h="339665">
                    <a:moveTo>
                      <a:pt x="274158" y="0"/>
                    </a:moveTo>
                    <a:cubicBezTo>
                      <a:pt x="274967" y="63081"/>
                      <a:pt x="268497" y="125353"/>
                      <a:pt x="240192" y="182772"/>
                    </a:cubicBezTo>
                    <a:cubicBezTo>
                      <a:pt x="205416" y="253131"/>
                      <a:pt x="137483" y="289524"/>
                      <a:pt x="60654" y="274967"/>
                    </a:cubicBezTo>
                    <a:cubicBezTo>
                      <a:pt x="42054" y="271732"/>
                      <a:pt x="38010" y="277393"/>
                      <a:pt x="33967" y="290333"/>
                    </a:cubicBezTo>
                    <a:cubicBezTo>
                      <a:pt x="29923" y="302464"/>
                      <a:pt x="25070" y="314595"/>
                      <a:pt x="23453" y="327534"/>
                    </a:cubicBezTo>
                    <a:cubicBezTo>
                      <a:pt x="21836" y="340474"/>
                      <a:pt x="16175" y="346944"/>
                      <a:pt x="0" y="346135"/>
                    </a:cubicBezTo>
                    <a:cubicBezTo>
                      <a:pt x="5661" y="321064"/>
                      <a:pt x="16983" y="300038"/>
                      <a:pt x="27496" y="278202"/>
                    </a:cubicBezTo>
                    <a:cubicBezTo>
                      <a:pt x="33158" y="264454"/>
                      <a:pt x="38819" y="253940"/>
                      <a:pt x="32349" y="235339"/>
                    </a:cubicBezTo>
                    <a:cubicBezTo>
                      <a:pt x="21836" y="203799"/>
                      <a:pt x="36393" y="173067"/>
                      <a:pt x="59037" y="147997"/>
                    </a:cubicBezTo>
                    <a:cubicBezTo>
                      <a:pt x="87342" y="117265"/>
                      <a:pt x="122927" y="98665"/>
                      <a:pt x="160936" y="83299"/>
                    </a:cubicBezTo>
                    <a:cubicBezTo>
                      <a:pt x="206225" y="65507"/>
                      <a:pt x="249896" y="46097"/>
                      <a:pt x="274158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9">
                <a:extLst>
                  <a:ext uri="{FF2B5EF4-FFF2-40B4-BE49-F238E27FC236}">
                    <a16:creationId xmlns="" xmlns:a16="http://schemas.microsoft.com/office/drawing/2014/main" id="{22F7C006-F80D-4415-A85D-11835683ACC8}"/>
                  </a:ext>
                </a:extLst>
              </p:cNvPr>
              <p:cNvSpPr/>
              <p:nvPr/>
            </p:nvSpPr>
            <p:spPr>
              <a:xfrm>
                <a:off x="4836938" y="1186336"/>
                <a:ext cx="226443" cy="291142"/>
              </a:xfrm>
              <a:custGeom>
                <a:avLst/>
                <a:gdLst>
                  <a:gd name="connsiteX0" fmla="*/ 232618 w 226443"/>
                  <a:gd name="connsiteY0" fmla="*/ 0 h 291141"/>
                  <a:gd name="connsiteX1" fmla="*/ 168729 w 226443"/>
                  <a:gd name="connsiteY1" fmla="*/ 200564 h 291141"/>
                  <a:gd name="connsiteX2" fmla="*/ 61168 w 226443"/>
                  <a:gd name="connsiteY2" fmla="*/ 234531 h 291141"/>
                  <a:gd name="connsiteX3" fmla="*/ 20732 w 226443"/>
                  <a:gd name="connsiteY3" fmla="*/ 261219 h 291141"/>
                  <a:gd name="connsiteX4" fmla="*/ 2940 w 226443"/>
                  <a:gd name="connsiteY4" fmla="*/ 290333 h 291141"/>
                  <a:gd name="connsiteX5" fmla="*/ 11836 w 226443"/>
                  <a:gd name="connsiteY5" fmla="*/ 257984 h 291141"/>
                  <a:gd name="connsiteX6" fmla="*/ 26393 w 226443"/>
                  <a:gd name="connsiteY6" fmla="*/ 187625 h 291141"/>
                  <a:gd name="connsiteX7" fmla="*/ 79769 w 226443"/>
                  <a:gd name="connsiteY7" fmla="*/ 97856 h 291141"/>
                  <a:gd name="connsiteX8" fmla="*/ 149319 w 226443"/>
                  <a:gd name="connsiteY8" fmla="*/ 63081 h 291141"/>
                  <a:gd name="connsiteX9" fmla="*/ 232618 w 226443"/>
                  <a:gd name="connsiteY9" fmla="*/ 0 h 29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443" h="291141">
                    <a:moveTo>
                      <a:pt x="232618" y="0"/>
                    </a:moveTo>
                    <a:cubicBezTo>
                      <a:pt x="229383" y="73594"/>
                      <a:pt x="226148" y="146380"/>
                      <a:pt x="168729" y="200564"/>
                    </a:cubicBezTo>
                    <a:cubicBezTo>
                      <a:pt x="138806" y="228870"/>
                      <a:pt x="99179" y="241809"/>
                      <a:pt x="61168" y="234531"/>
                    </a:cubicBezTo>
                    <a:cubicBezTo>
                      <a:pt x="31245" y="228870"/>
                      <a:pt x="28819" y="243427"/>
                      <a:pt x="20732" y="261219"/>
                    </a:cubicBezTo>
                    <a:cubicBezTo>
                      <a:pt x="15879" y="271732"/>
                      <a:pt x="24776" y="295994"/>
                      <a:pt x="2940" y="290333"/>
                    </a:cubicBezTo>
                    <a:cubicBezTo>
                      <a:pt x="-5956" y="287907"/>
                      <a:pt x="7792" y="269306"/>
                      <a:pt x="11836" y="257984"/>
                    </a:cubicBezTo>
                    <a:cubicBezTo>
                      <a:pt x="19923" y="235339"/>
                      <a:pt x="31245" y="215121"/>
                      <a:pt x="26393" y="187625"/>
                    </a:cubicBezTo>
                    <a:cubicBezTo>
                      <a:pt x="19114" y="146380"/>
                      <a:pt x="49037" y="120500"/>
                      <a:pt x="79769" y="97856"/>
                    </a:cubicBezTo>
                    <a:cubicBezTo>
                      <a:pt x="100796" y="82490"/>
                      <a:pt x="125057" y="72785"/>
                      <a:pt x="149319" y="63081"/>
                    </a:cubicBezTo>
                    <a:cubicBezTo>
                      <a:pt x="182477" y="50141"/>
                      <a:pt x="213209" y="32349"/>
                      <a:pt x="232618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40">
                <a:extLst>
                  <a:ext uri="{FF2B5EF4-FFF2-40B4-BE49-F238E27FC236}">
                    <a16:creationId xmlns="" xmlns:a16="http://schemas.microsoft.com/office/drawing/2014/main" id="{F4D43A9D-03AA-480F-B333-9F30F6C3386E}"/>
                  </a:ext>
                </a:extLst>
              </p:cNvPr>
              <p:cNvSpPr/>
              <p:nvPr/>
            </p:nvSpPr>
            <p:spPr>
              <a:xfrm>
                <a:off x="4568623" y="1182292"/>
                <a:ext cx="177920" cy="226443"/>
              </a:xfrm>
              <a:custGeom>
                <a:avLst/>
                <a:gdLst>
                  <a:gd name="connsiteX0" fmla="*/ 182295 w 177919"/>
                  <a:gd name="connsiteY0" fmla="*/ 0 h 226443"/>
                  <a:gd name="connsiteX1" fmla="*/ 162885 w 177919"/>
                  <a:gd name="connsiteY1" fmla="*/ 114839 h 226443"/>
                  <a:gd name="connsiteX2" fmla="*/ 43194 w 177919"/>
                  <a:gd name="connsiteY2" fmla="*/ 183581 h 226443"/>
                  <a:gd name="connsiteX3" fmla="*/ 14889 w 177919"/>
                  <a:gd name="connsiteY3" fmla="*/ 215121 h 226443"/>
                  <a:gd name="connsiteX4" fmla="*/ 5184 w 177919"/>
                  <a:gd name="connsiteY4" fmla="*/ 228870 h 226443"/>
                  <a:gd name="connsiteX5" fmla="*/ 5993 w 177919"/>
                  <a:gd name="connsiteY5" fmla="*/ 211886 h 226443"/>
                  <a:gd name="connsiteX6" fmla="*/ 20550 w 177919"/>
                  <a:gd name="connsiteY6" fmla="*/ 143145 h 226443"/>
                  <a:gd name="connsiteX7" fmla="*/ 77161 w 177919"/>
                  <a:gd name="connsiteY7" fmla="*/ 68742 h 226443"/>
                  <a:gd name="connsiteX8" fmla="*/ 115171 w 177919"/>
                  <a:gd name="connsiteY8" fmla="*/ 50950 h 226443"/>
                  <a:gd name="connsiteX9" fmla="*/ 182295 w 177919"/>
                  <a:gd name="connsiteY9" fmla="*/ 0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919" h="226443">
                    <a:moveTo>
                      <a:pt x="182295" y="0"/>
                    </a:moveTo>
                    <a:cubicBezTo>
                      <a:pt x="180677" y="39628"/>
                      <a:pt x="179060" y="78446"/>
                      <a:pt x="162885" y="114839"/>
                    </a:cubicBezTo>
                    <a:cubicBezTo>
                      <a:pt x="141050" y="164980"/>
                      <a:pt x="96570" y="191668"/>
                      <a:pt x="43194" y="183581"/>
                    </a:cubicBezTo>
                    <a:cubicBezTo>
                      <a:pt x="13271" y="178729"/>
                      <a:pt x="22976" y="204608"/>
                      <a:pt x="14889" y="215121"/>
                    </a:cubicBezTo>
                    <a:cubicBezTo>
                      <a:pt x="10845" y="219974"/>
                      <a:pt x="16506" y="232913"/>
                      <a:pt x="5184" y="228870"/>
                    </a:cubicBezTo>
                    <a:cubicBezTo>
                      <a:pt x="-6138" y="225635"/>
                      <a:pt x="4375" y="217547"/>
                      <a:pt x="5993" y="211886"/>
                    </a:cubicBezTo>
                    <a:cubicBezTo>
                      <a:pt x="12462" y="189242"/>
                      <a:pt x="22976" y="169833"/>
                      <a:pt x="20550" y="143145"/>
                    </a:cubicBezTo>
                    <a:cubicBezTo>
                      <a:pt x="17315" y="107561"/>
                      <a:pt x="48047" y="85725"/>
                      <a:pt x="77161" y="68742"/>
                    </a:cubicBezTo>
                    <a:cubicBezTo>
                      <a:pt x="89292" y="61463"/>
                      <a:pt x="102231" y="55802"/>
                      <a:pt x="115171" y="50950"/>
                    </a:cubicBezTo>
                    <a:cubicBezTo>
                      <a:pt x="141050" y="40436"/>
                      <a:pt x="166121" y="27497"/>
                      <a:pt x="182295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ight Arrow 29">
            <a:hlinkClick r:id="rId3" action="ppaction://hlinksldjump"/>
          </p:cNvPr>
          <p:cNvSpPr/>
          <p:nvPr/>
        </p:nvSpPr>
        <p:spPr>
          <a:xfrm flipH="1">
            <a:off x="9048266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31" name="Right Arrow 30">
            <a:hlinkClick r:id="rId4" action="ppaction://hlinksldjump"/>
          </p:cNvPr>
          <p:cNvSpPr/>
          <p:nvPr/>
        </p:nvSpPr>
        <p:spPr>
          <a:xfrm>
            <a:off x="10420351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Semi </a:t>
            </a:r>
            <a:r>
              <a:rPr lang="en-US" dirty="0" err="1" smtClean="0">
                <a:sym typeface="Wingdings" pitchFamily="2" charset="2"/>
              </a:rPr>
              <a:t>Konkret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Abstrak</a:t>
            </a:r>
            <a:endParaRPr lang="en-US" dirty="0"/>
          </a:p>
        </p:txBody>
      </p:sp>
      <p:sp>
        <p:nvSpPr>
          <p:cNvPr id="3" name="AutoShape 2" descr="Gajah liar mengamuk di perkebunan Bener Meriah | Kanal Aceh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82083" y="1180245"/>
            <a:ext cx="8894409" cy="2368148"/>
            <a:chOff x="822776" y="2337036"/>
            <a:chExt cx="8894409" cy="236814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76" y="2508487"/>
              <a:ext cx="2466975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398293" y="3432412"/>
              <a:ext cx="9007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7" name="Picture 5" descr="Elephant Africa Cartoon - Free vector graphic on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66" y="2337036"/>
              <a:ext cx="1809750" cy="1095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Elephant Africa Cartoon - Free vector graphic on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66" y="3609808"/>
              <a:ext cx="1809750" cy="1095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7099111" y="3432412"/>
              <a:ext cx="9007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8904142" y="2709137"/>
              <a:ext cx="813043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8800" dirty="0" smtClean="0"/>
                <a:t>2</a:t>
              </a:r>
              <a:endParaRPr lang="en-US" sz="8800" dirty="0"/>
            </a:p>
          </p:txBody>
        </p:sp>
      </p:grp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7" t="21221" r="57204" b="60821"/>
          <a:stretch/>
        </p:blipFill>
        <p:spPr bwMode="auto">
          <a:xfrm>
            <a:off x="1298574" y="4145421"/>
            <a:ext cx="2019229" cy="13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657600" y="4802263"/>
            <a:ext cx="9007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0" descr="√ Persegi Panjang (Rumus Luas, Keliling, &amp; Contoh Soal)"/>
          <p:cNvSpPr>
            <a:spLocks noChangeAspect="1" noChangeArrowheads="1"/>
          </p:cNvSpPr>
          <p:nvPr/>
        </p:nvSpPr>
        <p:spPr bwMode="auto">
          <a:xfrm>
            <a:off x="155575" y="-822325"/>
            <a:ext cx="2238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82" y="4036239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447128" y="4773687"/>
            <a:ext cx="9007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0800000" flipV="1">
            <a:off x="8827418" y="4233749"/>
            <a:ext cx="2729581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/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  <p:sp>
        <p:nvSpPr>
          <p:cNvPr id="18" name="Right Arrow 17">
            <a:hlinkClick r:id="rId6" action="ppaction://hlinksldjump"/>
          </p:cNvPr>
          <p:cNvSpPr/>
          <p:nvPr/>
        </p:nvSpPr>
        <p:spPr>
          <a:xfrm flipH="1">
            <a:off x="9048266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05ACB103-AFDC-46CF-A6D8-8C496326AEB8}"/>
              </a:ext>
            </a:extLst>
          </p:cNvPr>
          <p:cNvSpPr txBox="1">
            <a:spLocks/>
          </p:cNvSpPr>
          <p:nvPr/>
        </p:nvSpPr>
        <p:spPr>
          <a:xfrm>
            <a:off x="5308978" y="461084"/>
            <a:ext cx="6292974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Induktif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82081CB-5A9F-4AFD-B27D-1007B566B97A}"/>
              </a:ext>
            </a:extLst>
          </p:cNvPr>
          <p:cNvCxnSpPr>
            <a:cxnSpLocks/>
          </p:cNvCxnSpPr>
          <p:nvPr/>
        </p:nvCxnSpPr>
        <p:spPr>
          <a:xfrm flipH="1">
            <a:off x="458666" y="6448425"/>
            <a:ext cx="99616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8E47EF-51C8-4765-B278-907A68BB25D8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409574"/>
            <a:ext cx="9437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9A10ABD-9C9D-4754-9D59-0FB774E9711E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3"/>
            <a:ext cx="0" cy="45300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BE8F19A-DFD3-459A-8DF6-9BF1DB64A064}"/>
              </a:ext>
            </a:extLst>
          </p:cNvPr>
          <p:cNvCxnSpPr>
            <a:cxnSpLocks/>
          </p:cNvCxnSpPr>
          <p:nvPr/>
        </p:nvCxnSpPr>
        <p:spPr>
          <a:xfrm flipV="1">
            <a:off x="458666" y="1609725"/>
            <a:ext cx="0" cy="4838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>
            <a:hlinkClick r:id="rId2" action="ppaction://hlinksldjump"/>
          </p:cNvPr>
          <p:cNvSpPr/>
          <p:nvPr/>
        </p:nvSpPr>
        <p:spPr>
          <a:xfrm flipH="1">
            <a:off x="9498642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3858884"/>
              </p:ext>
            </p:extLst>
          </p:nvPr>
        </p:nvGraphicFramePr>
        <p:xfrm>
          <a:off x="694519" y="1910687"/>
          <a:ext cx="6716215" cy="42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loud 5"/>
          <p:cNvSpPr/>
          <p:nvPr/>
        </p:nvSpPr>
        <p:spPr>
          <a:xfrm>
            <a:off x="7604676" y="2497541"/>
            <a:ext cx="4128658" cy="2705242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Upayakan</a:t>
            </a:r>
            <a:r>
              <a:rPr lang="en-US" dirty="0" smtClean="0"/>
              <a:t>, </a:t>
            </a:r>
            <a:r>
              <a:rPr lang="en-US" dirty="0" err="1" smtClean="0"/>
              <a:t>contoh-contoh</a:t>
            </a:r>
            <a:r>
              <a:rPr lang="en-US" dirty="0" smtClean="0"/>
              <a:t> yang </a:t>
            </a:r>
            <a:r>
              <a:rPr lang="en-US" dirty="0" err="1" smtClean="0"/>
              <a:t>dihadirkan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objek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kehidupan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nyata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konkret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05ACB103-AFDC-46CF-A6D8-8C496326AEB8}"/>
              </a:ext>
            </a:extLst>
          </p:cNvPr>
          <p:cNvSpPr txBox="1">
            <a:spLocks/>
          </p:cNvSpPr>
          <p:nvPr/>
        </p:nvSpPr>
        <p:spPr>
          <a:xfrm>
            <a:off x="3555241" y="396964"/>
            <a:ext cx="8046711" cy="17163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dirty="0" err="1"/>
              <a:t>Menganut</a:t>
            </a:r>
            <a:r>
              <a:rPr lang="en-US" dirty="0"/>
              <a:t> </a:t>
            </a:r>
            <a:endParaRPr lang="en-US" dirty="0" smtClean="0"/>
          </a:p>
          <a:p>
            <a:pPr lvl="0" algn="r"/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/>
              <a:t>Konsistensi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82081CB-5A9F-4AFD-B27D-1007B566B97A}"/>
              </a:ext>
            </a:extLst>
          </p:cNvPr>
          <p:cNvCxnSpPr>
            <a:cxnSpLocks/>
          </p:cNvCxnSpPr>
          <p:nvPr/>
        </p:nvCxnSpPr>
        <p:spPr>
          <a:xfrm flipH="1">
            <a:off x="458666" y="6448425"/>
            <a:ext cx="99616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8E47EF-51C8-4765-B278-907A68BB25D8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409574"/>
            <a:ext cx="9437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9A10ABD-9C9D-4754-9D59-0FB774E9711E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3"/>
            <a:ext cx="0" cy="45300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BE8F19A-DFD3-459A-8DF6-9BF1DB64A064}"/>
              </a:ext>
            </a:extLst>
          </p:cNvPr>
          <p:cNvCxnSpPr>
            <a:cxnSpLocks/>
          </p:cNvCxnSpPr>
          <p:nvPr/>
        </p:nvCxnSpPr>
        <p:spPr>
          <a:xfrm flipV="1">
            <a:off x="458666" y="1609725"/>
            <a:ext cx="0" cy="4838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>
            <a:hlinkClick r:id="rId2" action="ppaction://hlinksldjump"/>
          </p:cNvPr>
          <p:cNvSpPr/>
          <p:nvPr/>
        </p:nvSpPr>
        <p:spPr>
          <a:xfrm flipH="1">
            <a:off x="9498642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1187355" y="2333768"/>
            <a:ext cx="6391241" cy="169530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Tidak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ada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pertentangan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antara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kebenaran</a:t>
            </a:r>
            <a:r>
              <a:rPr lang="en-US" dirty="0">
                <a:solidFill>
                  <a:sysClr val="windowText" lastClr="000000"/>
                </a:solidFill>
              </a:rPr>
              <a:t> yang </a:t>
            </a:r>
            <a:r>
              <a:rPr lang="en-US" dirty="0" err="1" smtClean="0">
                <a:solidFill>
                  <a:sysClr val="windowText" lastClr="000000"/>
                </a:solidFill>
              </a:rPr>
              <a:t>satu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dengan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kebenaran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yang </a:t>
            </a:r>
            <a:r>
              <a:rPr lang="en-US" dirty="0" err="1">
                <a:solidFill>
                  <a:sysClr val="windowText" lastClr="000000"/>
                </a:solidFill>
              </a:rPr>
              <a:t>lainnya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11" descr="Foto Artikel : &quot;Kunci&quot; yang Terlupakan - Kompasian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06" y="3006735"/>
            <a:ext cx="2143776" cy="2044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rizontal Scroll 10"/>
          <p:cNvSpPr/>
          <p:nvPr/>
        </p:nvSpPr>
        <p:spPr>
          <a:xfrm>
            <a:off x="1187355" y="4114872"/>
            <a:ext cx="6391241" cy="1695308"/>
          </a:xfrm>
          <a:prstGeom prst="horizont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Suatu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pernyataan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dianggap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benar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jika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didasarkan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kepada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pernyataan-pernyataan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sebelumnya</a:t>
            </a:r>
            <a:r>
              <a:rPr lang="en-US" dirty="0">
                <a:solidFill>
                  <a:sysClr val="windowText" lastClr="000000"/>
                </a:solidFill>
              </a:rPr>
              <a:t> yang </a:t>
            </a:r>
            <a:r>
              <a:rPr lang="en-US" dirty="0" err="1" smtClean="0">
                <a:solidFill>
                  <a:sysClr val="windowText" lastClr="000000"/>
                </a:solidFill>
              </a:rPr>
              <a:t>telah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diterima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kebenarannya</a:t>
            </a:r>
            <a:r>
              <a:rPr lang="en-US" dirty="0">
                <a:solidFill>
                  <a:sysClr val="windowText" lastClr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05ACB103-AFDC-46CF-A6D8-8C496326AEB8}"/>
              </a:ext>
            </a:extLst>
          </p:cNvPr>
          <p:cNvSpPr txBox="1">
            <a:spLocks/>
          </p:cNvSpPr>
          <p:nvPr/>
        </p:nvSpPr>
        <p:spPr>
          <a:xfrm>
            <a:off x="6259227" y="1189610"/>
            <a:ext cx="547410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US" dirty="0" err="1" smtClean="0"/>
              <a:t>Bermakna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82081CB-5A9F-4AFD-B27D-1007B566B97A}"/>
              </a:ext>
            </a:extLst>
          </p:cNvPr>
          <p:cNvCxnSpPr>
            <a:cxnSpLocks/>
          </p:cNvCxnSpPr>
          <p:nvPr/>
        </p:nvCxnSpPr>
        <p:spPr>
          <a:xfrm flipH="1">
            <a:off x="458666" y="6448425"/>
            <a:ext cx="99616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8E47EF-51C8-4765-B278-907A68BB25D8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409574"/>
            <a:ext cx="9437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9A10ABD-9C9D-4754-9D59-0FB774E9711E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3"/>
            <a:ext cx="0" cy="45300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BE8F19A-DFD3-459A-8DF6-9BF1DB64A064}"/>
              </a:ext>
            </a:extLst>
          </p:cNvPr>
          <p:cNvCxnSpPr>
            <a:cxnSpLocks/>
          </p:cNvCxnSpPr>
          <p:nvPr/>
        </p:nvCxnSpPr>
        <p:spPr>
          <a:xfrm flipV="1">
            <a:off x="458666" y="1609725"/>
            <a:ext cx="0" cy="4838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>
            <a:hlinkClick r:id="rId2" action="ppaction://hlinksldjump"/>
          </p:cNvPr>
          <p:cNvSpPr/>
          <p:nvPr/>
        </p:nvSpPr>
        <p:spPr>
          <a:xfrm flipH="1">
            <a:off x="9498642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1235121" y="1609725"/>
            <a:ext cx="6707876" cy="1763158"/>
          </a:xfrm>
          <a:prstGeom prst="homePlat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Siswa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mempelajari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matematika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mulai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proses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terbentuknya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konsep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kemudian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berlatih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menerapkan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memanipulasi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konsep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konsep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tersebut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situasi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baru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" name="Pentagon 11"/>
          <p:cNvSpPr/>
          <p:nvPr/>
        </p:nvSpPr>
        <p:spPr>
          <a:xfrm>
            <a:off x="1235121" y="4028214"/>
            <a:ext cx="6707876" cy="1330711"/>
          </a:xfrm>
          <a:prstGeom prst="homePlate">
            <a:avLst/>
          </a:prstGeom>
          <a:solidFill>
            <a:srgbClr val="F0F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ysClr val="windowText" lastClr="000000"/>
                </a:solidFill>
                <a:latin typeface="Comic Sans MS" pitchFamily="66" charset="0"/>
              </a:rPr>
              <a:t>Menekankan</a:t>
            </a: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omic Sans MS" pitchFamily="66" charset="0"/>
              </a:rPr>
              <a:t>manfaat</a:t>
            </a: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omic Sans MS" pitchFamily="66" charset="0"/>
              </a:rPr>
              <a:t>konsep</a:t>
            </a: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ysClr val="windowText" lastClr="000000"/>
                </a:solidFill>
                <a:latin typeface="Comic Sans MS" pitchFamily="66" charset="0"/>
              </a:rPr>
              <a:t>dipelajari</a:t>
            </a:r>
            <a:r>
              <a:rPr lang="en-US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dalam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kehidupan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sehari-sehari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13" descr="tara.salvia Instagram profile with posts and stories - Picuk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83" y="2697504"/>
            <a:ext cx="2661420" cy="266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461568"/>
            <a:ext cx="11573197" cy="480131"/>
          </a:xfrm>
        </p:spPr>
        <p:txBody>
          <a:bodyPr/>
          <a:lstStyle/>
          <a:p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Matematika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Masa </a:t>
            </a:r>
            <a:r>
              <a:rPr lang="en-US" sz="2800" dirty="0" err="1" smtClean="0"/>
              <a:t>Pandemi</a:t>
            </a:r>
            <a:r>
              <a:rPr lang="en-US" sz="2800" dirty="0" smtClean="0"/>
              <a:t> </a:t>
            </a:r>
            <a:r>
              <a:rPr lang="en-US" sz="2800" dirty="0" err="1" smtClean="0"/>
              <a:t>Covid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549439" y="1625660"/>
            <a:ext cx="3981618" cy="18802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Berbagai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perangkat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media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telah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digunakan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Guru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embelajaran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Matematika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t="53545" r="55001" b="28731"/>
          <a:stretch/>
        </p:blipFill>
        <p:spPr bwMode="auto">
          <a:xfrm>
            <a:off x="5343099" y="3979602"/>
            <a:ext cx="2088108" cy="12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4" t="35961" r="21644" b="47621"/>
          <a:stretch/>
        </p:blipFill>
        <p:spPr bwMode="auto">
          <a:xfrm>
            <a:off x="5343098" y="1282889"/>
            <a:ext cx="1953947" cy="120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147" r="27518" b="40532"/>
          <a:stretch/>
        </p:blipFill>
        <p:spPr bwMode="auto">
          <a:xfrm>
            <a:off x="5343099" y="2565778"/>
            <a:ext cx="2316737" cy="13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Ini Cara Agar Meeting Anda di Zoom Lebih Menyenangkan - BeritaSatu.com"/>
          <p:cNvSpPr>
            <a:spLocks noChangeAspect="1" noChangeArrowheads="1"/>
          </p:cNvSpPr>
          <p:nvPr/>
        </p:nvSpPr>
        <p:spPr bwMode="auto">
          <a:xfrm>
            <a:off x="155575" y="-8223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35215" r="68426" b="39972"/>
          <a:stretch/>
        </p:blipFill>
        <p:spPr bwMode="auto">
          <a:xfrm>
            <a:off x="7659836" y="1214673"/>
            <a:ext cx="1460311" cy="12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t="32509" r="27518" b="43330"/>
          <a:stretch/>
        </p:blipFill>
        <p:spPr bwMode="auto">
          <a:xfrm>
            <a:off x="5054179" y="5392148"/>
            <a:ext cx="3907894" cy="11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7" t="35588" r="29406" b="40532"/>
          <a:stretch/>
        </p:blipFill>
        <p:spPr bwMode="auto">
          <a:xfrm>
            <a:off x="7939487" y="3106145"/>
            <a:ext cx="2920620" cy="17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66380" r="26993" b="11427"/>
          <a:stretch/>
        </p:blipFill>
        <p:spPr bwMode="auto">
          <a:xfrm>
            <a:off x="935061" y="4194421"/>
            <a:ext cx="3794077" cy="216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6" t="37080" r="27203" b="34935"/>
          <a:stretch/>
        </p:blipFill>
        <p:spPr bwMode="auto">
          <a:xfrm>
            <a:off x="9399797" y="1262441"/>
            <a:ext cx="2623009" cy="17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t="37080" r="60454" b="40905"/>
          <a:stretch/>
        </p:blipFill>
        <p:spPr bwMode="auto">
          <a:xfrm>
            <a:off x="9234594" y="5120420"/>
            <a:ext cx="2593946" cy="13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68883" y="795952"/>
            <a:ext cx="685875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atas</a:t>
            </a:r>
            <a:r>
              <a:rPr lang="en-US" dirty="0" smtClean="0"/>
              <a:t>: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:</a:t>
            </a:r>
          </a:p>
          <a:p>
            <a:pPr marL="347663" lvl="1"/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miskonsepsi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/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. </a:t>
            </a:r>
          </a:p>
          <a:p>
            <a:pPr marL="347663" lvl="1"/>
            <a:r>
              <a:rPr lang="en-US" dirty="0"/>
              <a:t>(</a:t>
            </a:r>
            <a:r>
              <a:rPr lang="en-US" dirty="0" err="1" smtClean="0"/>
              <a:t>Miskonsepsi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dipelajarinya</a:t>
            </a:r>
            <a:r>
              <a:rPr lang="en-US" dirty="0" smtClean="0"/>
              <a:t>). </a:t>
            </a:r>
          </a:p>
          <a:p>
            <a:pPr marL="347663" lvl="1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70597" y="475397"/>
            <a:ext cx="4013200" cy="264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GEOMETERI DAN PENGUKURAN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23330" y="4299045"/>
            <a:ext cx="8993875" cy="21426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Teori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Piaget: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mengajar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matematika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perlu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memperhatikan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faktor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kesiapan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siswa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Disisi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lain,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anak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dikatakan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siap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apabila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keterampilan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berpikir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pengetahuan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dimilikinya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tuntutan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materi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dipelajarinya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461568"/>
            <a:ext cx="11573197" cy="480131"/>
          </a:xfrm>
        </p:spPr>
        <p:txBody>
          <a:bodyPr/>
          <a:lstStyle/>
          <a:p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Matematika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Masa </a:t>
            </a:r>
            <a:r>
              <a:rPr lang="en-US" sz="2800" dirty="0" err="1" smtClean="0"/>
              <a:t>Pandemi</a:t>
            </a:r>
            <a:r>
              <a:rPr lang="en-US" sz="2800" dirty="0" smtClean="0"/>
              <a:t> </a:t>
            </a:r>
            <a:r>
              <a:rPr lang="en-US" sz="2800" dirty="0" err="1" smtClean="0"/>
              <a:t>Covid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213878" y="1401474"/>
            <a:ext cx="2281670" cy="11360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Karakteristik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Pembelajaran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Matematika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5982" y="1969511"/>
            <a:ext cx="11222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83907" y="1011172"/>
            <a:ext cx="7453745" cy="141813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Hadirkan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ontoh-contoh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konkret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materi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dibahas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857250" indent="-857250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Arahkan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pandulah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siswa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berinteraksi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objek-objek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real yang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tersedia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dilingkungan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siswa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0" y="3555457"/>
            <a:ext cx="3293128" cy="2195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62" t="23047" r="38763" b="16992"/>
          <a:stretch/>
        </p:blipFill>
        <p:spPr>
          <a:xfrm>
            <a:off x="4457495" y="3555457"/>
            <a:ext cx="3976246" cy="24561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57495" y="6145207"/>
            <a:ext cx="38539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400" dirty="0" smtClean="0"/>
              <a:t>Video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diunduh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youtube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51526" y="5991319"/>
            <a:ext cx="342915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 smtClean="0"/>
              <a:t>Kasus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dihadirkan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guru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783907" y="2537546"/>
            <a:ext cx="7453745" cy="85009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Melatih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siswa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memecahkan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masalah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matematika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soal-soal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aplikasi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penalaran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95547" y="1969511"/>
            <a:ext cx="1122653" cy="820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11464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 err="1" smtClean="0"/>
              <a:t>Trimakasih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12428" y="3642340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 smtClean="0">
                <a:latin typeface="+mn-lt"/>
              </a:rPr>
              <a:t>m</a:t>
            </a:r>
            <a:r>
              <a:rPr lang="en-US" altLang="ko-KR" sz="1800" dirty="0" smtClean="0">
                <a:latin typeface="+mn-lt"/>
              </a:rPr>
              <a:t>artalia.ardiyaningrum@almaata.ac.id</a:t>
            </a:r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Materi</a:t>
            </a:r>
            <a:endParaRPr lang="en-US" dirty="0"/>
          </a:p>
        </p:txBody>
      </p:sp>
      <p:sp>
        <p:nvSpPr>
          <p:cNvPr id="3" name="Freeform 16">
            <a:extLst>
              <a:ext uri="{FF2B5EF4-FFF2-40B4-BE49-F238E27FC236}">
                <a16:creationId xmlns="" xmlns:a16="http://schemas.microsoft.com/office/drawing/2014/main" id="{D7E4EADC-8E99-42CD-816D-8EB9801396A7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0">
            <a:extLst>
              <a:ext uri="{FF2B5EF4-FFF2-40B4-BE49-F238E27FC236}">
                <a16:creationId xmlns="" xmlns:a16="http://schemas.microsoft.com/office/drawing/2014/main" id="{74026D19-7686-439C-866C-DB9388FAD6D8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8D7C7F44-BD46-4177-B3F8-485E6F4800B4}"/>
              </a:ext>
            </a:extLst>
          </p:cNvPr>
          <p:cNvSpPr/>
          <p:nvPr/>
        </p:nvSpPr>
        <p:spPr>
          <a:xfrm>
            <a:off x="4463322" y="3736609"/>
            <a:ext cx="1534075" cy="15315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18">
            <a:extLst>
              <a:ext uri="{FF2B5EF4-FFF2-40B4-BE49-F238E27FC236}">
                <a16:creationId xmlns="" xmlns:a16="http://schemas.microsoft.com/office/drawing/2014/main" id="{34079614-730F-43A9-9550-9B0340E82C57}"/>
              </a:ext>
            </a:extLst>
          </p:cNvPr>
          <p:cNvSpPr>
            <a:spLocks/>
          </p:cNvSpPr>
          <p:nvPr/>
        </p:nvSpPr>
        <p:spPr bwMode="auto">
          <a:xfrm>
            <a:off x="3002368" y="3536648"/>
            <a:ext cx="1574285" cy="1764292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84D74610-E8A9-44A0-8977-6B7A2B3FD8E4}"/>
              </a:ext>
            </a:extLst>
          </p:cNvPr>
          <p:cNvSpPr>
            <a:spLocks noEditPoints="1"/>
          </p:cNvSpPr>
          <p:nvPr/>
        </p:nvSpPr>
        <p:spPr bwMode="auto">
          <a:xfrm>
            <a:off x="337376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C8B351F6-03F6-42BC-9F84-16A189DB5291}"/>
              </a:ext>
            </a:extLst>
          </p:cNvPr>
          <p:cNvSpPr>
            <a:spLocks noEditPoints="1"/>
          </p:cNvSpPr>
          <p:nvPr/>
        </p:nvSpPr>
        <p:spPr bwMode="auto">
          <a:xfrm>
            <a:off x="461987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6691B82-972E-4827-A85B-2697DD931357}"/>
              </a:ext>
            </a:extLst>
          </p:cNvPr>
          <p:cNvSpPr/>
          <p:nvPr/>
        </p:nvSpPr>
        <p:spPr>
          <a:xfrm>
            <a:off x="2573323" y="3239876"/>
            <a:ext cx="2203395" cy="1495159"/>
          </a:xfrm>
          <a:custGeom>
            <a:avLst/>
            <a:gdLst>
              <a:gd name="connsiteX0" fmla="*/ 718549 w 2203395"/>
              <a:gd name="connsiteY0" fmla="*/ 1063799 h 1495159"/>
              <a:gd name="connsiteX1" fmla="*/ 741105 w 2203395"/>
              <a:gd name="connsiteY1" fmla="*/ 1068960 h 1495159"/>
              <a:gd name="connsiteX2" fmla="*/ 783666 w 2203395"/>
              <a:gd name="connsiteY2" fmla="*/ 1117762 h 1495159"/>
              <a:gd name="connsiteX3" fmla="*/ 783902 w 2203395"/>
              <a:gd name="connsiteY3" fmla="*/ 1117882 h 1495159"/>
              <a:gd name="connsiteX4" fmla="*/ 817507 w 2203395"/>
              <a:gd name="connsiteY4" fmla="*/ 1135159 h 1495159"/>
              <a:gd name="connsiteX5" fmla="*/ 838289 w 2203395"/>
              <a:gd name="connsiteY5" fmla="*/ 1165126 h 1495159"/>
              <a:gd name="connsiteX6" fmla="*/ 835844 w 2203395"/>
              <a:gd name="connsiteY6" fmla="*/ 1216485 h 1495159"/>
              <a:gd name="connsiteX7" fmla="*/ 853703 w 2203395"/>
              <a:gd name="connsiteY7" fmla="*/ 1295012 h 1495159"/>
              <a:gd name="connsiteX8" fmla="*/ 770041 w 2203395"/>
              <a:gd name="connsiteY8" fmla="*/ 1363751 h 1495159"/>
              <a:gd name="connsiteX9" fmla="*/ 740091 w 2203395"/>
              <a:gd name="connsiteY9" fmla="*/ 1422651 h 1495159"/>
              <a:gd name="connsiteX10" fmla="*/ 638122 w 2203395"/>
              <a:gd name="connsiteY10" fmla="*/ 1429783 h 1495159"/>
              <a:gd name="connsiteX11" fmla="*/ 565253 w 2203395"/>
              <a:gd name="connsiteY11" fmla="*/ 1492619 h 1495159"/>
              <a:gd name="connsiteX12" fmla="*/ 458111 w 2203395"/>
              <a:gd name="connsiteY12" fmla="*/ 1454264 h 1495159"/>
              <a:gd name="connsiteX13" fmla="*/ 369835 w 2203395"/>
              <a:gd name="connsiteY13" fmla="*/ 1465921 h 1495159"/>
              <a:gd name="connsiteX14" fmla="*/ 298956 w 2203395"/>
              <a:gd name="connsiteY14" fmla="*/ 1416369 h 1495159"/>
              <a:gd name="connsiteX15" fmla="*/ 228979 w 2203395"/>
              <a:gd name="connsiteY15" fmla="*/ 1374198 h 1495159"/>
              <a:gd name="connsiteX16" fmla="*/ 243931 w 2203395"/>
              <a:gd name="connsiteY16" fmla="*/ 1317276 h 1495159"/>
              <a:gd name="connsiteX17" fmla="*/ 212357 w 2203395"/>
              <a:gd name="connsiteY17" fmla="*/ 1258875 h 1495159"/>
              <a:gd name="connsiteX18" fmla="*/ 270020 w 2203395"/>
              <a:gd name="connsiteY18" fmla="*/ 1206966 h 1495159"/>
              <a:gd name="connsiteX19" fmla="*/ 270571 w 2203395"/>
              <a:gd name="connsiteY19" fmla="*/ 1205598 h 1495159"/>
              <a:gd name="connsiteX20" fmla="*/ 296257 w 2203395"/>
              <a:gd name="connsiteY20" fmla="*/ 1131056 h 1495159"/>
              <a:gd name="connsiteX21" fmla="*/ 421214 w 2203395"/>
              <a:gd name="connsiteY21" fmla="*/ 1114026 h 1495159"/>
              <a:gd name="connsiteX22" fmla="*/ 421242 w 2203395"/>
              <a:gd name="connsiteY22" fmla="*/ 1113997 h 1495159"/>
              <a:gd name="connsiteX23" fmla="*/ 446092 w 2203395"/>
              <a:gd name="connsiteY23" fmla="*/ 1088384 h 1495159"/>
              <a:gd name="connsiteX24" fmla="*/ 547200 w 2203395"/>
              <a:gd name="connsiteY24" fmla="*/ 1096347 h 1495159"/>
              <a:gd name="connsiteX25" fmla="*/ 547649 w 2203395"/>
              <a:gd name="connsiteY25" fmla="*/ 1095865 h 1495159"/>
              <a:gd name="connsiteX26" fmla="*/ 567385 w 2203395"/>
              <a:gd name="connsiteY26" fmla="*/ 1074681 h 1495159"/>
              <a:gd name="connsiteX27" fmla="*/ 596291 w 2203395"/>
              <a:gd name="connsiteY27" fmla="*/ 1064065 h 1495159"/>
              <a:gd name="connsiteX28" fmla="*/ 630120 w 2203395"/>
              <a:gd name="connsiteY28" fmla="*/ 1067917 h 1495159"/>
              <a:gd name="connsiteX29" fmla="*/ 656390 w 2203395"/>
              <a:gd name="connsiteY29" fmla="*/ 1086300 h 1495159"/>
              <a:gd name="connsiteX30" fmla="*/ 657174 w 2203395"/>
              <a:gd name="connsiteY30" fmla="*/ 1086848 h 1495159"/>
              <a:gd name="connsiteX31" fmla="*/ 718549 w 2203395"/>
              <a:gd name="connsiteY31" fmla="*/ 1063799 h 1495159"/>
              <a:gd name="connsiteX32" fmla="*/ 1817377 w 2203395"/>
              <a:gd name="connsiteY32" fmla="*/ 705923 h 1495159"/>
              <a:gd name="connsiteX33" fmla="*/ 1839933 w 2203395"/>
              <a:gd name="connsiteY33" fmla="*/ 711085 h 1495159"/>
              <a:gd name="connsiteX34" fmla="*/ 1882494 w 2203395"/>
              <a:gd name="connsiteY34" fmla="*/ 759886 h 1495159"/>
              <a:gd name="connsiteX35" fmla="*/ 1882730 w 2203395"/>
              <a:gd name="connsiteY35" fmla="*/ 760007 h 1495159"/>
              <a:gd name="connsiteX36" fmla="*/ 1916335 w 2203395"/>
              <a:gd name="connsiteY36" fmla="*/ 777283 h 1495159"/>
              <a:gd name="connsiteX37" fmla="*/ 1937117 w 2203395"/>
              <a:gd name="connsiteY37" fmla="*/ 807251 h 1495159"/>
              <a:gd name="connsiteX38" fmla="*/ 1934672 w 2203395"/>
              <a:gd name="connsiteY38" fmla="*/ 858610 h 1495159"/>
              <a:gd name="connsiteX39" fmla="*/ 1942810 w 2203395"/>
              <a:gd name="connsiteY39" fmla="*/ 874800 h 1495159"/>
              <a:gd name="connsiteX40" fmla="*/ 1952039 w 2203395"/>
              <a:gd name="connsiteY40" fmla="*/ 864894 h 1495159"/>
              <a:gd name="connsiteX41" fmla="*/ 1968687 w 2203395"/>
              <a:gd name="connsiteY41" fmla="*/ 858780 h 1495159"/>
              <a:gd name="connsiteX42" fmla="*/ 1988171 w 2203395"/>
              <a:gd name="connsiteY42" fmla="*/ 860998 h 1495159"/>
              <a:gd name="connsiteX43" fmla="*/ 2003301 w 2203395"/>
              <a:gd name="connsiteY43" fmla="*/ 871585 h 1495159"/>
              <a:gd name="connsiteX44" fmla="*/ 2003752 w 2203395"/>
              <a:gd name="connsiteY44" fmla="*/ 871901 h 1495159"/>
              <a:gd name="connsiteX45" fmla="*/ 2039100 w 2203395"/>
              <a:gd name="connsiteY45" fmla="*/ 858626 h 1495159"/>
              <a:gd name="connsiteX46" fmla="*/ 2052091 w 2203395"/>
              <a:gd name="connsiteY46" fmla="*/ 861599 h 1495159"/>
              <a:gd name="connsiteX47" fmla="*/ 2076603 w 2203395"/>
              <a:gd name="connsiteY47" fmla="*/ 889705 h 1495159"/>
              <a:gd name="connsiteX48" fmla="*/ 2076739 w 2203395"/>
              <a:gd name="connsiteY48" fmla="*/ 889775 h 1495159"/>
              <a:gd name="connsiteX49" fmla="*/ 2096093 w 2203395"/>
              <a:gd name="connsiteY49" fmla="*/ 899725 h 1495159"/>
              <a:gd name="connsiteX50" fmla="*/ 2108062 w 2203395"/>
              <a:gd name="connsiteY50" fmla="*/ 916984 h 1495159"/>
              <a:gd name="connsiteX51" fmla="*/ 2106654 w 2203395"/>
              <a:gd name="connsiteY51" fmla="*/ 946564 h 1495159"/>
              <a:gd name="connsiteX52" fmla="*/ 2116940 w 2203395"/>
              <a:gd name="connsiteY52" fmla="*/ 991790 h 1495159"/>
              <a:gd name="connsiteX53" fmla="*/ 2068756 w 2203395"/>
              <a:gd name="connsiteY53" fmla="*/ 1031379 h 1495159"/>
              <a:gd name="connsiteX54" fmla="*/ 2051507 w 2203395"/>
              <a:gd name="connsiteY54" fmla="*/ 1065302 h 1495159"/>
              <a:gd name="connsiteX55" fmla="*/ 1992779 w 2203395"/>
              <a:gd name="connsiteY55" fmla="*/ 1069409 h 1495159"/>
              <a:gd name="connsiteX56" fmla="*/ 1950812 w 2203395"/>
              <a:gd name="connsiteY56" fmla="*/ 1105599 h 1495159"/>
              <a:gd name="connsiteX57" fmla="*/ 1889105 w 2203395"/>
              <a:gd name="connsiteY57" fmla="*/ 1083509 h 1495159"/>
              <a:gd name="connsiteX58" fmla="*/ 1838263 w 2203395"/>
              <a:gd name="connsiteY58" fmla="*/ 1090223 h 1495159"/>
              <a:gd name="connsiteX59" fmla="*/ 1815082 w 2203395"/>
              <a:gd name="connsiteY59" fmla="*/ 1079999 h 1495159"/>
              <a:gd name="connsiteX60" fmla="*/ 1813491 w 2203395"/>
              <a:gd name="connsiteY60" fmla="*/ 1078347 h 1495159"/>
              <a:gd name="connsiteX61" fmla="*/ 1789220 w 2203395"/>
              <a:gd name="connsiteY61" fmla="*/ 1083598 h 1495159"/>
              <a:gd name="connsiteX62" fmla="*/ 1736950 w 2203395"/>
              <a:gd name="connsiteY62" fmla="*/ 1071908 h 1495159"/>
              <a:gd name="connsiteX63" fmla="*/ 1664082 w 2203395"/>
              <a:gd name="connsiteY63" fmla="*/ 1134744 h 1495159"/>
              <a:gd name="connsiteX64" fmla="*/ 1556939 w 2203395"/>
              <a:gd name="connsiteY64" fmla="*/ 1096389 h 1495159"/>
              <a:gd name="connsiteX65" fmla="*/ 1468663 w 2203395"/>
              <a:gd name="connsiteY65" fmla="*/ 1108046 h 1495159"/>
              <a:gd name="connsiteX66" fmla="*/ 1397784 w 2203395"/>
              <a:gd name="connsiteY66" fmla="*/ 1058494 h 1495159"/>
              <a:gd name="connsiteX67" fmla="*/ 1327807 w 2203395"/>
              <a:gd name="connsiteY67" fmla="*/ 1016323 h 1495159"/>
              <a:gd name="connsiteX68" fmla="*/ 1342759 w 2203395"/>
              <a:gd name="connsiteY68" fmla="*/ 959401 h 1495159"/>
              <a:gd name="connsiteX69" fmla="*/ 1311185 w 2203395"/>
              <a:gd name="connsiteY69" fmla="*/ 901000 h 1495159"/>
              <a:gd name="connsiteX70" fmla="*/ 1368848 w 2203395"/>
              <a:gd name="connsiteY70" fmla="*/ 849091 h 1495159"/>
              <a:gd name="connsiteX71" fmla="*/ 1369399 w 2203395"/>
              <a:gd name="connsiteY71" fmla="*/ 847723 h 1495159"/>
              <a:gd name="connsiteX72" fmla="*/ 1395085 w 2203395"/>
              <a:gd name="connsiteY72" fmla="*/ 773181 h 1495159"/>
              <a:gd name="connsiteX73" fmla="*/ 1520042 w 2203395"/>
              <a:gd name="connsiteY73" fmla="*/ 756151 h 1495159"/>
              <a:gd name="connsiteX74" fmla="*/ 1520070 w 2203395"/>
              <a:gd name="connsiteY74" fmla="*/ 756122 h 1495159"/>
              <a:gd name="connsiteX75" fmla="*/ 1544920 w 2203395"/>
              <a:gd name="connsiteY75" fmla="*/ 730509 h 1495159"/>
              <a:gd name="connsiteX76" fmla="*/ 1646028 w 2203395"/>
              <a:gd name="connsiteY76" fmla="*/ 738472 h 1495159"/>
              <a:gd name="connsiteX77" fmla="*/ 1646477 w 2203395"/>
              <a:gd name="connsiteY77" fmla="*/ 737990 h 1495159"/>
              <a:gd name="connsiteX78" fmla="*/ 1666213 w 2203395"/>
              <a:gd name="connsiteY78" fmla="*/ 716806 h 1495159"/>
              <a:gd name="connsiteX79" fmla="*/ 1695119 w 2203395"/>
              <a:gd name="connsiteY79" fmla="*/ 706190 h 1495159"/>
              <a:gd name="connsiteX80" fmla="*/ 1728949 w 2203395"/>
              <a:gd name="connsiteY80" fmla="*/ 710041 h 1495159"/>
              <a:gd name="connsiteX81" fmla="*/ 1755218 w 2203395"/>
              <a:gd name="connsiteY81" fmla="*/ 728424 h 1495159"/>
              <a:gd name="connsiteX82" fmla="*/ 1756002 w 2203395"/>
              <a:gd name="connsiteY82" fmla="*/ 728973 h 1495159"/>
              <a:gd name="connsiteX83" fmla="*/ 1817377 w 2203395"/>
              <a:gd name="connsiteY83" fmla="*/ 705923 h 1495159"/>
              <a:gd name="connsiteX84" fmla="*/ 1275031 w 2203395"/>
              <a:gd name="connsiteY84" fmla="*/ 433 h 1495159"/>
              <a:gd name="connsiteX85" fmla="*/ 1305327 w 2203395"/>
              <a:gd name="connsiteY85" fmla="*/ 7365 h 1495159"/>
              <a:gd name="connsiteX86" fmla="*/ 1362490 w 2203395"/>
              <a:gd name="connsiteY86" fmla="*/ 72910 h 1495159"/>
              <a:gd name="connsiteX87" fmla="*/ 1362806 w 2203395"/>
              <a:gd name="connsiteY87" fmla="*/ 73072 h 1495159"/>
              <a:gd name="connsiteX88" fmla="*/ 1407942 w 2203395"/>
              <a:gd name="connsiteY88" fmla="*/ 96276 h 1495159"/>
              <a:gd name="connsiteX89" fmla="*/ 1435853 w 2203395"/>
              <a:gd name="connsiteY89" fmla="*/ 136525 h 1495159"/>
              <a:gd name="connsiteX90" fmla="*/ 1432569 w 2203395"/>
              <a:gd name="connsiteY90" fmla="*/ 205505 h 1495159"/>
              <a:gd name="connsiteX91" fmla="*/ 1457815 w 2203395"/>
              <a:gd name="connsiteY91" fmla="*/ 255734 h 1495159"/>
              <a:gd name="connsiteX92" fmla="*/ 1457258 w 2203395"/>
              <a:gd name="connsiteY92" fmla="*/ 280168 h 1495159"/>
              <a:gd name="connsiteX93" fmla="*/ 1462016 w 2203395"/>
              <a:gd name="connsiteY93" fmla="*/ 281248 h 1495159"/>
              <a:gd name="connsiteX94" fmla="*/ 1485577 w 2203395"/>
              <a:gd name="connsiteY94" fmla="*/ 295939 h 1495159"/>
              <a:gd name="connsiteX95" fmla="*/ 1486026 w 2203395"/>
              <a:gd name="connsiteY95" fmla="*/ 295456 h 1495159"/>
              <a:gd name="connsiteX96" fmla="*/ 1505762 w 2203395"/>
              <a:gd name="connsiteY96" fmla="*/ 274273 h 1495159"/>
              <a:gd name="connsiteX97" fmla="*/ 1534668 w 2203395"/>
              <a:gd name="connsiteY97" fmla="*/ 263657 h 1495159"/>
              <a:gd name="connsiteX98" fmla="*/ 1568497 w 2203395"/>
              <a:gd name="connsiteY98" fmla="*/ 267508 h 1495159"/>
              <a:gd name="connsiteX99" fmla="*/ 1594767 w 2203395"/>
              <a:gd name="connsiteY99" fmla="*/ 285891 h 1495159"/>
              <a:gd name="connsiteX100" fmla="*/ 1595551 w 2203395"/>
              <a:gd name="connsiteY100" fmla="*/ 286440 h 1495159"/>
              <a:gd name="connsiteX101" fmla="*/ 1623449 w 2203395"/>
              <a:gd name="connsiteY101" fmla="*/ 268033 h 1495159"/>
              <a:gd name="connsiteX102" fmla="*/ 1638238 w 2203395"/>
              <a:gd name="connsiteY102" fmla="*/ 265982 h 1495159"/>
              <a:gd name="connsiteX103" fmla="*/ 1642908 w 2203395"/>
              <a:gd name="connsiteY103" fmla="*/ 258617 h 1495159"/>
              <a:gd name="connsiteX104" fmla="*/ 1767864 w 2203395"/>
              <a:gd name="connsiteY104" fmla="*/ 241587 h 1495159"/>
              <a:gd name="connsiteX105" fmla="*/ 1767893 w 2203395"/>
              <a:gd name="connsiteY105" fmla="*/ 241558 h 1495159"/>
              <a:gd name="connsiteX106" fmla="*/ 1792742 w 2203395"/>
              <a:gd name="connsiteY106" fmla="*/ 215945 h 1495159"/>
              <a:gd name="connsiteX107" fmla="*/ 1893850 w 2203395"/>
              <a:gd name="connsiteY107" fmla="*/ 223908 h 1495159"/>
              <a:gd name="connsiteX108" fmla="*/ 1894299 w 2203395"/>
              <a:gd name="connsiteY108" fmla="*/ 223425 h 1495159"/>
              <a:gd name="connsiteX109" fmla="*/ 1914035 w 2203395"/>
              <a:gd name="connsiteY109" fmla="*/ 202242 h 1495159"/>
              <a:gd name="connsiteX110" fmla="*/ 1942941 w 2203395"/>
              <a:gd name="connsiteY110" fmla="*/ 191626 h 1495159"/>
              <a:gd name="connsiteX111" fmla="*/ 1976771 w 2203395"/>
              <a:gd name="connsiteY111" fmla="*/ 195477 h 1495159"/>
              <a:gd name="connsiteX112" fmla="*/ 2003040 w 2203395"/>
              <a:gd name="connsiteY112" fmla="*/ 213860 h 1495159"/>
              <a:gd name="connsiteX113" fmla="*/ 2003824 w 2203395"/>
              <a:gd name="connsiteY113" fmla="*/ 214409 h 1495159"/>
              <a:gd name="connsiteX114" fmla="*/ 2065199 w 2203395"/>
              <a:gd name="connsiteY114" fmla="*/ 191359 h 1495159"/>
              <a:gd name="connsiteX115" fmla="*/ 2087755 w 2203395"/>
              <a:gd name="connsiteY115" fmla="*/ 196520 h 1495159"/>
              <a:gd name="connsiteX116" fmla="*/ 2130316 w 2203395"/>
              <a:gd name="connsiteY116" fmla="*/ 245322 h 1495159"/>
              <a:gd name="connsiteX117" fmla="*/ 2130552 w 2203395"/>
              <a:gd name="connsiteY117" fmla="*/ 245443 h 1495159"/>
              <a:gd name="connsiteX118" fmla="*/ 2164157 w 2203395"/>
              <a:gd name="connsiteY118" fmla="*/ 262719 h 1495159"/>
              <a:gd name="connsiteX119" fmla="*/ 2184939 w 2203395"/>
              <a:gd name="connsiteY119" fmla="*/ 292687 h 1495159"/>
              <a:gd name="connsiteX120" fmla="*/ 2182494 w 2203395"/>
              <a:gd name="connsiteY120" fmla="*/ 344046 h 1495159"/>
              <a:gd name="connsiteX121" fmla="*/ 2200353 w 2203395"/>
              <a:gd name="connsiteY121" fmla="*/ 422573 h 1495159"/>
              <a:gd name="connsiteX122" fmla="*/ 2116691 w 2203395"/>
              <a:gd name="connsiteY122" fmla="*/ 491312 h 1495159"/>
              <a:gd name="connsiteX123" fmla="*/ 2086741 w 2203395"/>
              <a:gd name="connsiteY123" fmla="*/ 550212 h 1495159"/>
              <a:gd name="connsiteX124" fmla="*/ 1984772 w 2203395"/>
              <a:gd name="connsiteY124" fmla="*/ 557344 h 1495159"/>
              <a:gd name="connsiteX125" fmla="*/ 1911904 w 2203395"/>
              <a:gd name="connsiteY125" fmla="*/ 620179 h 1495159"/>
              <a:gd name="connsiteX126" fmla="*/ 1804761 w 2203395"/>
              <a:gd name="connsiteY126" fmla="*/ 581824 h 1495159"/>
              <a:gd name="connsiteX127" fmla="*/ 1716485 w 2203395"/>
              <a:gd name="connsiteY127" fmla="*/ 593482 h 1495159"/>
              <a:gd name="connsiteX128" fmla="*/ 1702508 w 2203395"/>
              <a:gd name="connsiteY128" fmla="*/ 587318 h 1495159"/>
              <a:gd name="connsiteX129" fmla="*/ 1700431 w 2203395"/>
              <a:gd name="connsiteY129" fmla="*/ 595741 h 1495159"/>
              <a:gd name="connsiteX130" fmla="*/ 1678468 w 2203395"/>
              <a:gd name="connsiteY130" fmla="*/ 622243 h 1495159"/>
              <a:gd name="connsiteX131" fmla="*/ 1576499 w 2203395"/>
              <a:gd name="connsiteY131" fmla="*/ 629375 h 1495159"/>
              <a:gd name="connsiteX132" fmla="*/ 1503630 w 2203395"/>
              <a:gd name="connsiteY132" fmla="*/ 692210 h 1495159"/>
              <a:gd name="connsiteX133" fmla="*/ 1396488 w 2203395"/>
              <a:gd name="connsiteY133" fmla="*/ 653855 h 1495159"/>
              <a:gd name="connsiteX134" fmla="*/ 1308212 w 2203395"/>
              <a:gd name="connsiteY134" fmla="*/ 665513 h 1495159"/>
              <a:gd name="connsiteX135" fmla="*/ 1237333 w 2203395"/>
              <a:gd name="connsiteY135" fmla="*/ 615960 h 1495159"/>
              <a:gd name="connsiteX136" fmla="*/ 1167356 w 2203395"/>
              <a:gd name="connsiteY136" fmla="*/ 573790 h 1495159"/>
              <a:gd name="connsiteX137" fmla="*/ 1182308 w 2203395"/>
              <a:gd name="connsiteY137" fmla="*/ 516868 h 1495159"/>
              <a:gd name="connsiteX138" fmla="*/ 1163007 w 2203395"/>
              <a:gd name="connsiteY138" fmla="*/ 497896 h 1495159"/>
              <a:gd name="connsiteX139" fmla="*/ 1130368 w 2203395"/>
              <a:gd name="connsiteY139" fmla="*/ 546102 h 1495159"/>
              <a:gd name="connsiteX140" fmla="*/ 1069142 w 2203395"/>
              <a:gd name="connsiteY140" fmla="*/ 576377 h 1495159"/>
              <a:gd name="connsiteX141" fmla="*/ 953258 w 2203395"/>
              <a:gd name="connsiteY141" fmla="*/ 552758 h 1495159"/>
              <a:gd name="connsiteX142" fmla="*/ 934189 w 2203395"/>
              <a:gd name="connsiteY142" fmla="*/ 533772 h 1495159"/>
              <a:gd name="connsiteX143" fmla="*/ 922628 w 2203395"/>
              <a:gd name="connsiteY143" fmla="*/ 551292 h 1495159"/>
              <a:gd name="connsiteX144" fmla="*/ 869314 w 2203395"/>
              <a:gd name="connsiteY144" fmla="*/ 574043 h 1495159"/>
              <a:gd name="connsiteX145" fmla="*/ 839364 w 2203395"/>
              <a:gd name="connsiteY145" fmla="*/ 632943 h 1495159"/>
              <a:gd name="connsiteX146" fmla="*/ 737395 w 2203395"/>
              <a:gd name="connsiteY146" fmla="*/ 640075 h 1495159"/>
              <a:gd name="connsiteX147" fmla="*/ 664526 w 2203395"/>
              <a:gd name="connsiteY147" fmla="*/ 702910 h 1495159"/>
              <a:gd name="connsiteX148" fmla="*/ 557384 w 2203395"/>
              <a:gd name="connsiteY148" fmla="*/ 664555 h 1495159"/>
              <a:gd name="connsiteX149" fmla="*/ 510478 w 2203395"/>
              <a:gd name="connsiteY149" fmla="*/ 673844 h 1495159"/>
              <a:gd name="connsiteX150" fmla="*/ 499038 w 2203395"/>
              <a:gd name="connsiteY150" fmla="*/ 674499 h 1495159"/>
              <a:gd name="connsiteX151" fmla="*/ 482476 w 2203395"/>
              <a:gd name="connsiteY151" fmla="*/ 699596 h 1495159"/>
              <a:gd name="connsiteX152" fmla="*/ 447812 w 2203395"/>
              <a:gd name="connsiteY152" fmla="*/ 714388 h 1495159"/>
              <a:gd name="connsiteX153" fmla="*/ 459444 w 2203395"/>
              <a:gd name="connsiteY153" fmla="*/ 715712 h 1495159"/>
              <a:gd name="connsiteX154" fmla="*/ 479630 w 2203395"/>
              <a:gd name="connsiteY154" fmla="*/ 729838 h 1495159"/>
              <a:gd name="connsiteX155" fmla="*/ 480233 w 2203395"/>
              <a:gd name="connsiteY155" fmla="*/ 730260 h 1495159"/>
              <a:gd name="connsiteX156" fmla="*/ 527395 w 2203395"/>
              <a:gd name="connsiteY156" fmla="*/ 712548 h 1495159"/>
              <a:gd name="connsiteX157" fmla="*/ 544728 w 2203395"/>
              <a:gd name="connsiteY157" fmla="*/ 716514 h 1495159"/>
              <a:gd name="connsiteX158" fmla="*/ 577433 w 2203395"/>
              <a:gd name="connsiteY158" fmla="*/ 754014 h 1495159"/>
              <a:gd name="connsiteX159" fmla="*/ 577614 w 2203395"/>
              <a:gd name="connsiteY159" fmla="*/ 754107 h 1495159"/>
              <a:gd name="connsiteX160" fmla="*/ 603437 w 2203395"/>
              <a:gd name="connsiteY160" fmla="*/ 767383 h 1495159"/>
              <a:gd name="connsiteX161" fmla="*/ 619406 w 2203395"/>
              <a:gd name="connsiteY161" fmla="*/ 790411 h 1495159"/>
              <a:gd name="connsiteX162" fmla="*/ 617528 w 2203395"/>
              <a:gd name="connsiteY162" fmla="*/ 829876 h 1495159"/>
              <a:gd name="connsiteX163" fmla="*/ 631251 w 2203395"/>
              <a:gd name="connsiteY163" fmla="*/ 890219 h 1495159"/>
              <a:gd name="connsiteX164" fmla="*/ 566963 w 2203395"/>
              <a:gd name="connsiteY164" fmla="*/ 943040 h 1495159"/>
              <a:gd name="connsiteX165" fmla="*/ 543948 w 2203395"/>
              <a:gd name="connsiteY165" fmla="*/ 988300 h 1495159"/>
              <a:gd name="connsiteX166" fmla="*/ 465592 w 2203395"/>
              <a:gd name="connsiteY166" fmla="*/ 993781 h 1495159"/>
              <a:gd name="connsiteX167" fmla="*/ 409598 w 2203395"/>
              <a:gd name="connsiteY167" fmla="*/ 1042066 h 1495159"/>
              <a:gd name="connsiteX168" fmla="*/ 327267 w 2203395"/>
              <a:gd name="connsiteY168" fmla="*/ 1012593 h 1495159"/>
              <a:gd name="connsiteX169" fmla="*/ 259432 w 2203395"/>
              <a:gd name="connsiteY169" fmla="*/ 1021551 h 1495159"/>
              <a:gd name="connsiteX170" fmla="*/ 204967 w 2203395"/>
              <a:gd name="connsiteY170" fmla="*/ 983473 h 1495159"/>
              <a:gd name="connsiteX171" fmla="*/ 151195 w 2203395"/>
              <a:gd name="connsiteY171" fmla="*/ 951068 h 1495159"/>
              <a:gd name="connsiteX172" fmla="*/ 162685 w 2203395"/>
              <a:gd name="connsiteY172" fmla="*/ 907327 h 1495159"/>
              <a:gd name="connsiteX173" fmla="*/ 138422 w 2203395"/>
              <a:gd name="connsiteY173" fmla="*/ 862450 h 1495159"/>
              <a:gd name="connsiteX174" fmla="*/ 182732 w 2203395"/>
              <a:gd name="connsiteY174" fmla="*/ 822562 h 1495159"/>
              <a:gd name="connsiteX175" fmla="*/ 183156 w 2203395"/>
              <a:gd name="connsiteY175" fmla="*/ 821510 h 1495159"/>
              <a:gd name="connsiteX176" fmla="*/ 186010 w 2203395"/>
              <a:gd name="connsiteY176" fmla="*/ 790858 h 1495159"/>
              <a:gd name="connsiteX177" fmla="*/ 186194 w 2203395"/>
              <a:gd name="connsiteY177" fmla="*/ 790567 h 1495159"/>
              <a:gd name="connsiteX178" fmla="*/ 157272 w 2203395"/>
              <a:gd name="connsiteY178" fmla="*/ 796295 h 1495159"/>
              <a:gd name="connsiteX179" fmla="*/ 124629 w 2203395"/>
              <a:gd name="connsiteY179" fmla="*/ 798164 h 1495159"/>
              <a:gd name="connsiteX180" fmla="*/ 68702 w 2203395"/>
              <a:gd name="connsiteY180" fmla="*/ 759065 h 1495159"/>
              <a:gd name="connsiteX181" fmla="*/ 13487 w 2203395"/>
              <a:gd name="connsiteY181" fmla="*/ 725790 h 1495159"/>
              <a:gd name="connsiteX182" fmla="*/ 25285 w 2203395"/>
              <a:gd name="connsiteY182" fmla="*/ 680876 h 1495159"/>
              <a:gd name="connsiteX183" fmla="*/ 371 w 2203395"/>
              <a:gd name="connsiteY183" fmla="*/ 634795 h 1495159"/>
              <a:gd name="connsiteX184" fmla="*/ 45870 w 2203395"/>
              <a:gd name="connsiteY184" fmla="*/ 593837 h 1495159"/>
              <a:gd name="connsiteX185" fmla="*/ 46306 w 2203395"/>
              <a:gd name="connsiteY185" fmla="*/ 592757 h 1495159"/>
              <a:gd name="connsiteX186" fmla="*/ 66573 w 2203395"/>
              <a:gd name="connsiteY186" fmla="*/ 533940 h 1495159"/>
              <a:gd name="connsiteX187" fmla="*/ 165169 w 2203395"/>
              <a:gd name="connsiteY187" fmla="*/ 520503 h 1495159"/>
              <a:gd name="connsiteX188" fmla="*/ 165192 w 2203395"/>
              <a:gd name="connsiteY188" fmla="*/ 520480 h 1495159"/>
              <a:gd name="connsiteX189" fmla="*/ 184799 w 2203395"/>
              <a:gd name="connsiteY189" fmla="*/ 500271 h 1495159"/>
              <a:gd name="connsiteX190" fmla="*/ 264578 w 2203395"/>
              <a:gd name="connsiteY190" fmla="*/ 506554 h 1495159"/>
              <a:gd name="connsiteX191" fmla="*/ 264932 w 2203395"/>
              <a:gd name="connsiteY191" fmla="*/ 506173 h 1495159"/>
              <a:gd name="connsiteX192" fmla="*/ 280504 w 2203395"/>
              <a:gd name="connsiteY192" fmla="*/ 489458 h 1495159"/>
              <a:gd name="connsiteX193" fmla="*/ 303313 w 2203395"/>
              <a:gd name="connsiteY193" fmla="*/ 481082 h 1495159"/>
              <a:gd name="connsiteX194" fmla="*/ 314088 w 2203395"/>
              <a:gd name="connsiteY194" fmla="*/ 482309 h 1495159"/>
              <a:gd name="connsiteX195" fmla="*/ 311630 w 2203395"/>
              <a:gd name="connsiteY195" fmla="*/ 469167 h 1495159"/>
              <a:gd name="connsiteX196" fmla="*/ 369293 w 2203395"/>
              <a:gd name="connsiteY196" fmla="*/ 417258 h 1495159"/>
              <a:gd name="connsiteX197" fmla="*/ 369844 w 2203395"/>
              <a:gd name="connsiteY197" fmla="*/ 415890 h 1495159"/>
              <a:gd name="connsiteX198" fmla="*/ 395530 w 2203395"/>
              <a:gd name="connsiteY198" fmla="*/ 341348 h 1495159"/>
              <a:gd name="connsiteX199" fmla="*/ 520487 w 2203395"/>
              <a:gd name="connsiteY199" fmla="*/ 324318 h 1495159"/>
              <a:gd name="connsiteX200" fmla="*/ 520515 w 2203395"/>
              <a:gd name="connsiteY200" fmla="*/ 324289 h 1495159"/>
              <a:gd name="connsiteX201" fmla="*/ 545365 w 2203395"/>
              <a:gd name="connsiteY201" fmla="*/ 298676 h 1495159"/>
              <a:gd name="connsiteX202" fmla="*/ 596533 w 2203395"/>
              <a:gd name="connsiteY202" fmla="*/ 285959 h 1495159"/>
              <a:gd name="connsiteX203" fmla="*/ 599705 w 2203395"/>
              <a:gd name="connsiteY203" fmla="*/ 286679 h 1495159"/>
              <a:gd name="connsiteX204" fmla="*/ 595170 w 2203395"/>
              <a:gd name="connsiteY204" fmla="*/ 262438 h 1495159"/>
              <a:gd name="connsiteX205" fmla="*/ 672617 w 2203395"/>
              <a:gd name="connsiteY205" fmla="*/ 192720 h 1495159"/>
              <a:gd name="connsiteX206" fmla="*/ 673358 w 2203395"/>
              <a:gd name="connsiteY206" fmla="*/ 190883 h 1495159"/>
              <a:gd name="connsiteX207" fmla="*/ 707856 w 2203395"/>
              <a:gd name="connsiteY207" fmla="*/ 90766 h 1495159"/>
              <a:gd name="connsiteX208" fmla="*/ 875685 w 2203395"/>
              <a:gd name="connsiteY208" fmla="*/ 67893 h 1495159"/>
              <a:gd name="connsiteX209" fmla="*/ 875722 w 2203395"/>
              <a:gd name="connsiteY209" fmla="*/ 67854 h 1495159"/>
              <a:gd name="connsiteX210" fmla="*/ 909098 w 2203395"/>
              <a:gd name="connsiteY210" fmla="*/ 33454 h 1495159"/>
              <a:gd name="connsiteX211" fmla="*/ 1044895 w 2203395"/>
              <a:gd name="connsiteY211" fmla="*/ 44149 h 1495159"/>
              <a:gd name="connsiteX212" fmla="*/ 1045497 w 2203395"/>
              <a:gd name="connsiteY212" fmla="*/ 43501 h 1495159"/>
              <a:gd name="connsiteX213" fmla="*/ 1072004 w 2203395"/>
              <a:gd name="connsiteY213" fmla="*/ 15050 h 1495159"/>
              <a:gd name="connsiteX214" fmla="*/ 1110829 w 2203395"/>
              <a:gd name="connsiteY214" fmla="*/ 792 h 1495159"/>
              <a:gd name="connsiteX215" fmla="*/ 1156264 w 2203395"/>
              <a:gd name="connsiteY215" fmla="*/ 5964 h 1495159"/>
              <a:gd name="connsiteX216" fmla="*/ 1191547 w 2203395"/>
              <a:gd name="connsiteY216" fmla="*/ 30654 h 1495159"/>
              <a:gd name="connsiteX217" fmla="*/ 1192600 w 2203395"/>
              <a:gd name="connsiteY217" fmla="*/ 31391 h 1495159"/>
              <a:gd name="connsiteX218" fmla="*/ 1275031 w 2203395"/>
              <a:gd name="connsiteY218" fmla="*/ 433 h 149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2203395" h="1495159">
                <a:moveTo>
                  <a:pt x="718549" y="1063799"/>
                </a:moveTo>
                <a:cubicBezTo>
                  <a:pt x="726179" y="1064388"/>
                  <a:pt x="733793" y="1066088"/>
                  <a:pt x="741105" y="1068960"/>
                </a:cubicBezTo>
                <a:cubicBezTo>
                  <a:pt x="763392" y="1077709"/>
                  <a:pt x="779373" y="1096027"/>
                  <a:pt x="783666" y="1117762"/>
                </a:cubicBezTo>
                <a:lnTo>
                  <a:pt x="783902" y="1117882"/>
                </a:lnTo>
                <a:lnTo>
                  <a:pt x="817507" y="1135159"/>
                </a:lnTo>
                <a:cubicBezTo>
                  <a:pt x="826899" y="1143302"/>
                  <a:pt x="834115" y="1153539"/>
                  <a:pt x="838289" y="1165126"/>
                </a:cubicBezTo>
                <a:cubicBezTo>
                  <a:pt x="844356" y="1181946"/>
                  <a:pt x="843491" y="1200214"/>
                  <a:pt x="835844" y="1216485"/>
                </a:cubicBezTo>
                <a:cubicBezTo>
                  <a:pt x="854643" y="1238799"/>
                  <a:pt x="861216" y="1267725"/>
                  <a:pt x="853703" y="1295012"/>
                </a:cubicBezTo>
                <a:cubicBezTo>
                  <a:pt x="843715" y="1331289"/>
                  <a:pt x="810650" y="1358457"/>
                  <a:pt x="770041" y="1363751"/>
                </a:cubicBezTo>
                <a:cubicBezTo>
                  <a:pt x="769847" y="1386394"/>
                  <a:pt x="758920" y="1407869"/>
                  <a:pt x="740091" y="1422651"/>
                </a:cubicBezTo>
                <a:cubicBezTo>
                  <a:pt x="711483" y="1445115"/>
                  <a:pt x="670159" y="1448002"/>
                  <a:pt x="638122" y="1429783"/>
                </a:cubicBezTo>
                <a:cubicBezTo>
                  <a:pt x="627761" y="1461076"/>
                  <a:pt x="600018" y="1484997"/>
                  <a:pt x="565253" y="1492619"/>
                </a:cubicBezTo>
                <a:cubicBezTo>
                  <a:pt x="524287" y="1501598"/>
                  <a:pt x="481531" y="1486296"/>
                  <a:pt x="458111" y="1454264"/>
                </a:cubicBezTo>
                <a:cubicBezTo>
                  <a:pt x="421304" y="1467376"/>
                  <a:pt x="399260" y="1462036"/>
                  <a:pt x="369835" y="1465921"/>
                </a:cubicBezTo>
                <a:cubicBezTo>
                  <a:pt x="340966" y="1459049"/>
                  <a:pt x="314997" y="1441973"/>
                  <a:pt x="298956" y="1416369"/>
                </a:cubicBezTo>
                <a:cubicBezTo>
                  <a:pt x="267441" y="1419734"/>
                  <a:pt x="237849" y="1401906"/>
                  <a:pt x="228979" y="1374198"/>
                </a:cubicBezTo>
                <a:cubicBezTo>
                  <a:pt x="222554" y="1354152"/>
                  <a:pt x="228234" y="1332518"/>
                  <a:pt x="243931" y="1317276"/>
                </a:cubicBezTo>
                <a:cubicBezTo>
                  <a:pt x="221659" y="1305320"/>
                  <a:pt x="209256" y="1282377"/>
                  <a:pt x="212357" y="1258875"/>
                </a:cubicBezTo>
                <a:cubicBezTo>
                  <a:pt x="215994" y="1231357"/>
                  <a:pt x="239936" y="1209803"/>
                  <a:pt x="270020" y="1206966"/>
                </a:cubicBezTo>
                <a:lnTo>
                  <a:pt x="270571" y="1205598"/>
                </a:lnTo>
                <a:cubicBezTo>
                  <a:pt x="266532" y="1178500"/>
                  <a:pt x="275953" y="1151172"/>
                  <a:pt x="296257" y="1131056"/>
                </a:cubicBezTo>
                <a:cubicBezTo>
                  <a:pt x="328339" y="1099283"/>
                  <a:pt x="380353" y="1092202"/>
                  <a:pt x="421214" y="1114026"/>
                </a:cubicBezTo>
                <a:cubicBezTo>
                  <a:pt x="421223" y="1114016"/>
                  <a:pt x="421233" y="1114007"/>
                  <a:pt x="421242" y="1113997"/>
                </a:cubicBezTo>
                <a:lnTo>
                  <a:pt x="446092" y="1088384"/>
                </a:lnTo>
                <a:cubicBezTo>
                  <a:pt x="476151" y="1069399"/>
                  <a:pt x="518779" y="1070802"/>
                  <a:pt x="547200" y="1096347"/>
                </a:cubicBezTo>
                <a:lnTo>
                  <a:pt x="547649" y="1095865"/>
                </a:lnTo>
                <a:lnTo>
                  <a:pt x="567385" y="1074681"/>
                </a:lnTo>
                <a:cubicBezTo>
                  <a:pt x="575815" y="1069136"/>
                  <a:pt x="585699" y="1065433"/>
                  <a:pt x="596291" y="1064065"/>
                </a:cubicBezTo>
                <a:cubicBezTo>
                  <a:pt x="607949" y="1062557"/>
                  <a:pt x="619600" y="1063980"/>
                  <a:pt x="630120" y="1067917"/>
                </a:cubicBezTo>
                <a:lnTo>
                  <a:pt x="656390" y="1086300"/>
                </a:lnTo>
                <a:lnTo>
                  <a:pt x="657174" y="1086848"/>
                </a:lnTo>
                <a:cubicBezTo>
                  <a:pt x="672627" y="1070263"/>
                  <a:pt x="695659" y="1062031"/>
                  <a:pt x="718549" y="1063799"/>
                </a:cubicBezTo>
                <a:close/>
                <a:moveTo>
                  <a:pt x="1817377" y="705923"/>
                </a:moveTo>
                <a:cubicBezTo>
                  <a:pt x="1825007" y="706513"/>
                  <a:pt x="1832621" y="708212"/>
                  <a:pt x="1839933" y="711085"/>
                </a:cubicBezTo>
                <a:cubicBezTo>
                  <a:pt x="1862220" y="719834"/>
                  <a:pt x="1878201" y="738152"/>
                  <a:pt x="1882494" y="759886"/>
                </a:cubicBezTo>
                <a:lnTo>
                  <a:pt x="1882730" y="760007"/>
                </a:lnTo>
                <a:lnTo>
                  <a:pt x="1916335" y="777283"/>
                </a:lnTo>
                <a:cubicBezTo>
                  <a:pt x="1925727" y="785427"/>
                  <a:pt x="1932943" y="795664"/>
                  <a:pt x="1937117" y="807251"/>
                </a:cubicBezTo>
                <a:cubicBezTo>
                  <a:pt x="1943184" y="824071"/>
                  <a:pt x="1942319" y="842339"/>
                  <a:pt x="1934672" y="858610"/>
                </a:cubicBezTo>
                <a:lnTo>
                  <a:pt x="1942810" y="874800"/>
                </a:lnTo>
                <a:lnTo>
                  <a:pt x="1952039" y="864894"/>
                </a:lnTo>
                <a:cubicBezTo>
                  <a:pt x="1956895" y="861701"/>
                  <a:pt x="1962587" y="859568"/>
                  <a:pt x="1968687" y="858780"/>
                </a:cubicBezTo>
                <a:cubicBezTo>
                  <a:pt x="1975402" y="857911"/>
                  <a:pt x="1982111" y="858731"/>
                  <a:pt x="1988171" y="860998"/>
                </a:cubicBezTo>
                <a:lnTo>
                  <a:pt x="2003301" y="871585"/>
                </a:lnTo>
                <a:lnTo>
                  <a:pt x="2003752" y="871901"/>
                </a:lnTo>
                <a:cubicBezTo>
                  <a:pt x="2012652" y="862349"/>
                  <a:pt x="2025917" y="857609"/>
                  <a:pt x="2039100" y="858626"/>
                </a:cubicBezTo>
                <a:cubicBezTo>
                  <a:pt x="2043494" y="858966"/>
                  <a:pt x="2047879" y="859945"/>
                  <a:pt x="2052091" y="861599"/>
                </a:cubicBezTo>
                <a:cubicBezTo>
                  <a:pt x="2064927" y="866638"/>
                  <a:pt x="2074130" y="877188"/>
                  <a:pt x="2076603" y="889705"/>
                </a:cubicBezTo>
                <a:lnTo>
                  <a:pt x="2076739" y="889775"/>
                </a:lnTo>
                <a:lnTo>
                  <a:pt x="2096093" y="899725"/>
                </a:lnTo>
                <a:cubicBezTo>
                  <a:pt x="2101503" y="904415"/>
                  <a:pt x="2105658" y="910311"/>
                  <a:pt x="2108062" y="916984"/>
                </a:cubicBezTo>
                <a:cubicBezTo>
                  <a:pt x="2111557" y="926672"/>
                  <a:pt x="2111058" y="937193"/>
                  <a:pt x="2106654" y="946564"/>
                </a:cubicBezTo>
                <a:cubicBezTo>
                  <a:pt x="2117481" y="959415"/>
                  <a:pt x="2121267" y="976074"/>
                  <a:pt x="2116940" y="991790"/>
                </a:cubicBezTo>
                <a:cubicBezTo>
                  <a:pt x="2111187" y="1012684"/>
                  <a:pt x="2092144" y="1028330"/>
                  <a:pt x="2068756" y="1031379"/>
                </a:cubicBezTo>
                <a:cubicBezTo>
                  <a:pt x="2068644" y="1044420"/>
                  <a:pt x="2062351" y="1056788"/>
                  <a:pt x="2051507" y="1065302"/>
                </a:cubicBezTo>
                <a:cubicBezTo>
                  <a:pt x="2035030" y="1078239"/>
                  <a:pt x="2011230" y="1079902"/>
                  <a:pt x="1992779" y="1069409"/>
                </a:cubicBezTo>
                <a:cubicBezTo>
                  <a:pt x="1986812" y="1087432"/>
                  <a:pt x="1970834" y="1101209"/>
                  <a:pt x="1950812" y="1105599"/>
                </a:cubicBezTo>
                <a:cubicBezTo>
                  <a:pt x="1927218" y="1110770"/>
                  <a:pt x="1902593" y="1101957"/>
                  <a:pt x="1889105" y="1083509"/>
                </a:cubicBezTo>
                <a:cubicBezTo>
                  <a:pt x="1867906" y="1091060"/>
                  <a:pt x="1855211" y="1087985"/>
                  <a:pt x="1838263" y="1090223"/>
                </a:cubicBezTo>
                <a:cubicBezTo>
                  <a:pt x="1829950" y="1088244"/>
                  <a:pt x="1822054" y="1084795"/>
                  <a:pt x="1815082" y="1079999"/>
                </a:cubicBezTo>
                <a:lnTo>
                  <a:pt x="1813491" y="1078347"/>
                </a:lnTo>
                <a:lnTo>
                  <a:pt x="1789220" y="1083598"/>
                </a:lnTo>
                <a:cubicBezTo>
                  <a:pt x="1771309" y="1084850"/>
                  <a:pt x="1752968" y="1081017"/>
                  <a:pt x="1736950" y="1071908"/>
                </a:cubicBezTo>
                <a:cubicBezTo>
                  <a:pt x="1726589" y="1103201"/>
                  <a:pt x="1698846" y="1127122"/>
                  <a:pt x="1664082" y="1134744"/>
                </a:cubicBezTo>
                <a:cubicBezTo>
                  <a:pt x="1623115" y="1143723"/>
                  <a:pt x="1580359" y="1128421"/>
                  <a:pt x="1556939" y="1096389"/>
                </a:cubicBezTo>
                <a:cubicBezTo>
                  <a:pt x="1520132" y="1109501"/>
                  <a:pt x="1498088" y="1104161"/>
                  <a:pt x="1468663" y="1108046"/>
                </a:cubicBezTo>
                <a:cubicBezTo>
                  <a:pt x="1439794" y="1101174"/>
                  <a:pt x="1413825" y="1084098"/>
                  <a:pt x="1397784" y="1058494"/>
                </a:cubicBezTo>
                <a:cubicBezTo>
                  <a:pt x="1366269" y="1061859"/>
                  <a:pt x="1336677" y="1044031"/>
                  <a:pt x="1327807" y="1016323"/>
                </a:cubicBezTo>
                <a:cubicBezTo>
                  <a:pt x="1321382" y="996277"/>
                  <a:pt x="1327062" y="974643"/>
                  <a:pt x="1342759" y="959401"/>
                </a:cubicBezTo>
                <a:cubicBezTo>
                  <a:pt x="1320487" y="947445"/>
                  <a:pt x="1308084" y="924502"/>
                  <a:pt x="1311185" y="901000"/>
                </a:cubicBezTo>
                <a:cubicBezTo>
                  <a:pt x="1314822" y="873482"/>
                  <a:pt x="1338764" y="851928"/>
                  <a:pt x="1368848" y="849091"/>
                </a:cubicBezTo>
                <a:lnTo>
                  <a:pt x="1369399" y="847723"/>
                </a:lnTo>
                <a:cubicBezTo>
                  <a:pt x="1365360" y="820625"/>
                  <a:pt x="1374781" y="793297"/>
                  <a:pt x="1395085" y="773181"/>
                </a:cubicBezTo>
                <a:cubicBezTo>
                  <a:pt x="1427167" y="741408"/>
                  <a:pt x="1479181" y="734327"/>
                  <a:pt x="1520042" y="756151"/>
                </a:cubicBezTo>
                <a:cubicBezTo>
                  <a:pt x="1520051" y="756141"/>
                  <a:pt x="1520061" y="756132"/>
                  <a:pt x="1520070" y="756122"/>
                </a:cubicBezTo>
                <a:lnTo>
                  <a:pt x="1544920" y="730509"/>
                </a:lnTo>
                <a:cubicBezTo>
                  <a:pt x="1574979" y="711524"/>
                  <a:pt x="1617607" y="712927"/>
                  <a:pt x="1646028" y="738472"/>
                </a:cubicBezTo>
                <a:lnTo>
                  <a:pt x="1646477" y="737990"/>
                </a:lnTo>
                <a:lnTo>
                  <a:pt x="1666213" y="716806"/>
                </a:lnTo>
                <a:cubicBezTo>
                  <a:pt x="1674643" y="711261"/>
                  <a:pt x="1684527" y="707558"/>
                  <a:pt x="1695119" y="706190"/>
                </a:cubicBezTo>
                <a:cubicBezTo>
                  <a:pt x="1706777" y="704682"/>
                  <a:pt x="1718428" y="706105"/>
                  <a:pt x="1728949" y="710041"/>
                </a:cubicBezTo>
                <a:lnTo>
                  <a:pt x="1755218" y="728424"/>
                </a:lnTo>
                <a:lnTo>
                  <a:pt x="1756002" y="728973"/>
                </a:lnTo>
                <a:cubicBezTo>
                  <a:pt x="1771455" y="712387"/>
                  <a:pt x="1794487" y="704156"/>
                  <a:pt x="1817377" y="705923"/>
                </a:cubicBezTo>
                <a:close/>
                <a:moveTo>
                  <a:pt x="1275031" y="433"/>
                </a:moveTo>
                <a:cubicBezTo>
                  <a:pt x="1285279" y="1225"/>
                  <a:pt x="1295505" y="3507"/>
                  <a:pt x="1305327" y="7365"/>
                </a:cubicBezTo>
                <a:cubicBezTo>
                  <a:pt x="1335260" y="19116"/>
                  <a:pt x="1356724" y="43719"/>
                  <a:pt x="1362490" y="72910"/>
                </a:cubicBezTo>
                <a:lnTo>
                  <a:pt x="1362806" y="73072"/>
                </a:lnTo>
                <a:lnTo>
                  <a:pt x="1407942" y="96276"/>
                </a:lnTo>
                <a:cubicBezTo>
                  <a:pt x="1420556" y="107213"/>
                  <a:pt x="1430247" y="120963"/>
                  <a:pt x="1435853" y="136525"/>
                </a:cubicBezTo>
                <a:cubicBezTo>
                  <a:pt x="1444002" y="159116"/>
                  <a:pt x="1442840" y="183652"/>
                  <a:pt x="1432569" y="205505"/>
                </a:cubicBezTo>
                <a:cubicBezTo>
                  <a:pt x="1445193" y="220490"/>
                  <a:pt x="1453713" y="237694"/>
                  <a:pt x="1457815" y="255734"/>
                </a:cubicBezTo>
                <a:lnTo>
                  <a:pt x="1457258" y="280168"/>
                </a:lnTo>
                <a:lnTo>
                  <a:pt x="1462016" y="281248"/>
                </a:lnTo>
                <a:cubicBezTo>
                  <a:pt x="1470479" y="284675"/>
                  <a:pt x="1478472" y="289553"/>
                  <a:pt x="1485577" y="295939"/>
                </a:cubicBezTo>
                <a:lnTo>
                  <a:pt x="1486026" y="295456"/>
                </a:lnTo>
                <a:lnTo>
                  <a:pt x="1505762" y="274273"/>
                </a:lnTo>
                <a:cubicBezTo>
                  <a:pt x="1514192" y="268728"/>
                  <a:pt x="1524076" y="265025"/>
                  <a:pt x="1534668" y="263657"/>
                </a:cubicBezTo>
                <a:cubicBezTo>
                  <a:pt x="1546326" y="262148"/>
                  <a:pt x="1557977" y="263572"/>
                  <a:pt x="1568497" y="267508"/>
                </a:cubicBezTo>
                <a:lnTo>
                  <a:pt x="1594767" y="285891"/>
                </a:lnTo>
                <a:lnTo>
                  <a:pt x="1595551" y="286440"/>
                </a:lnTo>
                <a:cubicBezTo>
                  <a:pt x="1603277" y="278147"/>
                  <a:pt x="1612898" y="271943"/>
                  <a:pt x="1623449" y="268033"/>
                </a:cubicBezTo>
                <a:lnTo>
                  <a:pt x="1638238" y="265982"/>
                </a:lnTo>
                <a:lnTo>
                  <a:pt x="1642908" y="258617"/>
                </a:lnTo>
                <a:cubicBezTo>
                  <a:pt x="1674989" y="226844"/>
                  <a:pt x="1727003" y="219762"/>
                  <a:pt x="1767864" y="241587"/>
                </a:cubicBezTo>
                <a:cubicBezTo>
                  <a:pt x="1767873" y="241577"/>
                  <a:pt x="1767883" y="241568"/>
                  <a:pt x="1767893" y="241558"/>
                </a:cubicBezTo>
                <a:lnTo>
                  <a:pt x="1792742" y="215945"/>
                </a:lnTo>
                <a:cubicBezTo>
                  <a:pt x="1822801" y="196960"/>
                  <a:pt x="1865429" y="198363"/>
                  <a:pt x="1893850" y="223908"/>
                </a:cubicBezTo>
                <a:lnTo>
                  <a:pt x="1894299" y="223425"/>
                </a:lnTo>
                <a:lnTo>
                  <a:pt x="1914035" y="202242"/>
                </a:lnTo>
                <a:cubicBezTo>
                  <a:pt x="1922465" y="196697"/>
                  <a:pt x="1932349" y="192994"/>
                  <a:pt x="1942941" y="191626"/>
                </a:cubicBezTo>
                <a:cubicBezTo>
                  <a:pt x="1954599" y="190117"/>
                  <a:pt x="1966250" y="191541"/>
                  <a:pt x="1976771" y="195477"/>
                </a:cubicBezTo>
                <a:lnTo>
                  <a:pt x="2003040" y="213860"/>
                </a:lnTo>
                <a:lnTo>
                  <a:pt x="2003824" y="214409"/>
                </a:lnTo>
                <a:cubicBezTo>
                  <a:pt x="2019277" y="197823"/>
                  <a:pt x="2042309" y="189592"/>
                  <a:pt x="2065199" y="191359"/>
                </a:cubicBezTo>
                <a:cubicBezTo>
                  <a:pt x="2072829" y="191949"/>
                  <a:pt x="2080443" y="193648"/>
                  <a:pt x="2087755" y="196520"/>
                </a:cubicBezTo>
                <a:cubicBezTo>
                  <a:pt x="2110042" y="205270"/>
                  <a:pt x="2126023" y="223588"/>
                  <a:pt x="2130316" y="245322"/>
                </a:cubicBezTo>
                <a:lnTo>
                  <a:pt x="2130552" y="245443"/>
                </a:lnTo>
                <a:lnTo>
                  <a:pt x="2164157" y="262719"/>
                </a:lnTo>
                <a:cubicBezTo>
                  <a:pt x="2173549" y="270862"/>
                  <a:pt x="2180765" y="281100"/>
                  <a:pt x="2184939" y="292687"/>
                </a:cubicBezTo>
                <a:cubicBezTo>
                  <a:pt x="2191006" y="309507"/>
                  <a:pt x="2190141" y="327775"/>
                  <a:pt x="2182494" y="344046"/>
                </a:cubicBezTo>
                <a:cubicBezTo>
                  <a:pt x="2201293" y="366360"/>
                  <a:pt x="2207867" y="395285"/>
                  <a:pt x="2200353" y="422573"/>
                </a:cubicBezTo>
                <a:cubicBezTo>
                  <a:pt x="2190365" y="458850"/>
                  <a:pt x="2157300" y="486018"/>
                  <a:pt x="2116691" y="491312"/>
                </a:cubicBezTo>
                <a:cubicBezTo>
                  <a:pt x="2116497" y="513955"/>
                  <a:pt x="2105570" y="535430"/>
                  <a:pt x="2086741" y="550212"/>
                </a:cubicBezTo>
                <a:cubicBezTo>
                  <a:pt x="2058133" y="572676"/>
                  <a:pt x="2016809" y="575563"/>
                  <a:pt x="1984772" y="557344"/>
                </a:cubicBezTo>
                <a:cubicBezTo>
                  <a:pt x="1974411" y="588636"/>
                  <a:pt x="1946668" y="612558"/>
                  <a:pt x="1911904" y="620179"/>
                </a:cubicBezTo>
                <a:cubicBezTo>
                  <a:pt x="1870937" y="629159"/>
                  <a:pt x="1828182" y="613857"/>
                  <a:pt x="1804761" y="581824"/>
                </a:cubicBezTo>
                <a:cubicBezTo>
                  <a:pt x="1767954" y="594936"/>
                  <a:pt x="1745911" y="589596"/>
                  <a:pt x="1716485" y="593482"/>
                </a:cubicBezTo>
                <a:lnTo>
                  <a:pt x="1702508" y="587318"/>
                </a:lnTo>
                <a:lnTo>
                  <a:pt x="1700431" y="595741"/>
                </a:lnTo>
                <a:cubicBezTo>
                  <a:pt x="1695322" y="605788"/>
                  <a:pt x="1687883" y="614852"/>
                  <a:pt x="1678468" y="622243"/>
                </a:cubicBezTo>
                <a:cubicBezTo>
                  <a:pt x="1649860" y="644707"/>
                  <a:pt x="1608536" y="647594"/>
                  <a:pt x="1576499" y="629375"/>
                </a:cubicBezTo>
                <a:cubicBezTo>
                  <a:pt x="1566138" y="660667"/>
                  <a:pt x="1538395" y="684589"/>
                  <a:pt x="1503630" y="692210"/>
                </a:cubicBezTo>
                <a:cubicBezTo>
                  <a:pt x="1462664" y="701190"/>
                  <a:pt x="1419908" y="685888"/>
                  <a:pt x="1396488" y="653855"/>
                </a:cubicBezTo>
                <a:cubicBezTo>
                  <a:pt x="1359681" y="666967"/>
                  <a:pt x="1337637" y="661627"/>
                  <a:pt x="1308212" y="665513"/>
                </a:cubicBezTo>
                <a:cubicBezTo>
                  <a:pt x="1279343" y="658641"/>
                  <a:pt x="1253374" y="641565"/>
                  <a:pt x="1237333" y="615960"/>
                </a:cubicBezTo>
                <a:cubicBezTo>
                  <a:pt x="1205818" y="619326"/>
                  <a:pt x="1176226" y="601498"/>
                  <a:pt x="1167356" y="573790"/>
                </a:cubicBezTo>
                <a:cubicBezTo>
                  <a:pt x="1160931" y="553744"/>
                  <a:pt x="1166611" y="532110"/>
                  <a:pt x="1182308" y="516868"/>
                </a:cubicBezTo>
                <a:lnTo>
                  <a:pt x="1163007" y="497896"/>
                </a:lnTo>
                <a:lnTo>
                  <a:pt x="1130368" y="546102"/>
                </a:lnTo>
                <a:cubicBezTo>
                  <a:pt x="1113476" y="560668"/>
                  <a:pt x="1092488" y="571259"/>
                  <a:pt x="1069142" y="576377"/>
                </a:cubicBezTo>
                <a:cubicBezTo>
                  <a:pt x="1027876" y="585422"/>
                  <a:pt x="985258" y="576123"/>
                  <a:pt x="953258" y="552758"/>
                </a:cubicBezTo>
                <a:lnTo>
                  <a:pt x="934189" y="533772"/>
                </a:lnTo>
                <a:lnTo>
                  <a:pt x="922628" y="551292"/>
                </a:lnTo>
                <a:cubicBezTo>
                  <a:pt x="908037" y="563281"/>
                  <a:pt x="889618" y="571396"/>
                  <a:pt x="869314" y="574043"/>
                </a:cubicBezTo>
                <a:cubicBezTo>
                  <a:pt x="869120" y="596686"/>
                  <a:pt x="858193" y="618161"/>
                  <a:pt x="839364" y="632943"/>
                </a:cubicBezTo>
                <a:cubicBezTo>
                  <a:pt x="810756" y="655407"/>
                  <a:pt x="769432" y="658294"/>
                  <a:pt x="737395" y="640075"/>
                </a:cubicBezTo>
                <a:cubicBezTo>
                  <a:pt x="727034" y="671367"/>
                  <a:pt x="699291" y="695289"/>
                  <a:pt x="664526" y="702910"/>
                </a:cubicBezTo>
                <a:cubicBezTo>
                  <a:pt x="623560" y="711890"/>
                  <a:pt x="580804" y="696588"/>
                  <a:pt x="557384" y="664555"/>
                </a:cubicBezTo>
                <a:cubicBezTo>
                  <a:pt x="538981" y="671111"/>
                  <a:pt x="524268" y="673054"/>
                  <a:pt x="510478" y="673844"/>
                </a:cubicBezTo>
                <a:lnTo>
                  <a:pt x="499038" y="674499"/>
                </a:lnTo>
                <a:lnTo>
                  <a:pt x="482476" y="699596"/>
                </a:lnTo>
                <a:lnTo>
                  <a:pt x="447812" y="714388"/>
                </a:lnTo>
                <a:lnTo>
                  <a:pt x="459444" y="715712"/>
                </a:lnTo>
                <a:lnTo>
                  <a:pt x="479630" y="729838"/>
                </a:lnTo>
                <a:lnTo>
                  <a:pt x="480233" y="730260"/>
                </a:lnTo>
                <a:cubicBezTo>
                  <a:pt x="492107" y="717515"/>
                  <a:pt x="509805" y="711190"/>
                  <a:pt x="527395" y="712548"/>
                </a:cubicBezTo>
                <a:cubicBezTo>
                  <a:pt x="533258" y="713001"/>
                  <a:pt x="539108" y="714306"/>
                  <a:pt x="544728" y="716514"/>
                </a:cubicBezTo>
                <a:cubicBezTo>
                  <a:pt x="561854" y="723237"/>
                  <a:pt x="574134" y="737313"/>
                  <a:pt x="577433" y="754014"/>
                </a:cubicBezTo>
                <a:lnTo>
                  <a:pt x="577614" y="754107"/>
                </a:lnTo>
                <a:lnTo>
                  <a:pt x="603437" y="767383"/>
                </a:lnTo>
                <a:cubicBezTo>
                  <a:pt x="610654" y="773640"/>
                  <a:pt x="616199" y="781507"/>
                  <a:pt x="619406" y="790411"/>
                </a:cubicBezTo>
                <a:cubicBezTo>
                  <a:pt x="624069" y="803336"/>
                  <a:pt x="623404" y="817373"/>
                  <a:pt x="617528" y="829876"/>
                </a:cubicBezTo>
                <a:cubicBezTo>
                  <a:pt x="631973" y="847023"/>
                  <a:pt x="637025" y="869250"/>
                  <a:pt x="631251" y="890219"/>
                </a:cubicBezTo>
                <a:cubicBezTo>
                  <a:pt x="623576" y="918095"/>
                  <a:pt x="598168" y="938972"/>
                  <a:pt x="566963" y="943040"/>
                </a:cubicBezTo>
                <a:cubicBezTo>
                  <a:pt x="566814" y="960440"/>
                  <a:pt x="558417" y="976942"/>
                  <a:pt x="543948" y="988300"/>
                </a:cubicBezTo>
                <a:cubicBezTo>
                  <a:pt x="521965" y="1005562"/>
                  <a:pt x="490210" y="1007781"/>
                  <a:pt x="465592" y="993781"/>
                </a:cubicBezTo>
                <a:cubicBezTo>
                  <a:pt x="457631" y="1017827"/>
                  <a:pt x="436312" y="1036209"/>
                  <a:pt x="409598" y="1042066"/>
                </a:cubicBezTo>
                <a:cubicBezTo>
                  <a:pt x="378118" y="1048965"/>
                  <a:pt x="345264" y="1037207"/>
                  <a:pt x="327267" y="1012593"/>
                </a:cubicBezTo>
                <a:cubicBezTo>
                  <a:pt x="298983" y="1022668"/>
                  <a:pt x="282044" y="1018565"/>
                  <a:pt x="259432" y="1021551"/>
                </a:cubicBezTo>
                <a:cubicBezTo>
                  <a:pt x="237249" y="1016270"/>
                  <a:pt x="217293" y="1003148"/>
                  <a:pt x="204967" y="983473"/>
                </a:cubicBezTo>
                <a:cubicBezTo>
                  <a:pt x="180750" y="986059"/>
                  <a:pt x="158011" y="972359"/>
                  <a:pt x="151195" y="951068"/>
                </a:cubicBezTo>
                <a:cubicBezTo>
                  <a:pt x="146257" y="935664"/>
                  <a:pt x="150622" y="919039"/>
                  <a:pt x="162685" y="907327"/>
                </a:cubicBezTo>
                <a:cubicBezTo>
                  <a:pt x="145570" y="898140"/>
                  <a:pt x="136039" y="880510"/>
                  <a:pt x="138422" y="862450"/>
                </a:cubicBezTo>
                <a:cubicBezTo>
                  <a:pt x="141217" y="841305"/>
                  <a:pt x="159615" y="824741"/>
                  <a:pt x="182732" y="822562"/>
                </a:cubicBezTo>
                <a:lnTo>
                  <a:pt x="183156" y="821510"/>
                </a:lnTo>
                <a:cubicBezTo>
                  <a:pt x="181604" y="811099"/>
                  <a:pt x="182637" y="800643"/>
                  <a:pt x="186010" y="790858"/>
                </a:cubicBezTo>
                <a:lnTo>
                  <a:pt x="186194" y="790567"/>
                </a:lnTo>
                <a:lnTo>
                  <a:pt x="157272" y="796295"/>
                </a:lnTo>
                <a:cubicBezTo>
                  <a:pt x="146391" y="796918"/>
                  <a:pt x="136238" y="796631"/>
                  <a:pt x="124629" y="798164"/>
                </a:cubicBezTo>
                <a:cubicBezTo>
                  <a:pt x="101850" y="792741"/>
                  <a:pt x="81359" y="779268"/>
                  <a:pt x="68702" y="759065"/>
                </a:cubicBezTo>
                <a:cubicBezTo>
                  <a:pt x="43835" y="761720"/>
                  <a:pt x="20486" y="747653"/>
                  <a:pt x="13487" y="725790"/>
                </a:cubicBezTo>
                <a:cubicBezTo>
                  <a:pt x="8417" y="709973"/>
                  <a:pt x="12899" y="692903"/>
                  <a:pt x="25285" y="680876"/>
                </a:cubicBezTo>
                <a:cubicBezTo>
                  <a:pt x="7711" y="671442"/>
                  <a:pt x="-2076" y="653339"/>
                  <a:pt x="371" y="634795"/>
                </a:cubicBezTo>
                <a:cubicBezTo>
                  <a:pt x="3242" y="613082"/>
                  <a:pt x="22133" y="596075"/>
                  <a:pt x="45870" y="593837"/>
                </a:cubicBezTo>
                <a:lnTo>
                  <a:pt x="46306" y="592757"/>
                </a:lnTo>
                <a:cubicBezTo>
                  <a:pt x="43118" y="571376"/>
                  <a:pt x="50552" y="549813"/>
                  <a:pt x="66573" y="533940"/>
                </a:cubicBezTo>
                <a:cubicBezTo>
                  <a:pt x="91887" y="508870"/>
                  <a:pt x="132928" y="503283"/>
                  <a:pt x="165169" y="520503"/>
                </a:cubicBezTo>
                <a:cubicBezTo>
                  <a:pt x="165177" y="520495"/>
                  <a:pt x="165184" y="520488"/>
                  <a:pt x="165192" y="520480"/>
                </a:cubicBezTo>
                <a:lnTo>
                  <a:pt x="184799" y="500271"/>
                </a:lnTo>
                <a:cubicBezTo>
                  <a:pt x="208517" y="485290"/>
                  <a:pt x="242152" y="486397"/>
                  <a:pt x="264578" y="506554"/>
                </a:cubicBezTo>
                <a:lnTo>
                  <a:pt x="264932" y="506173"/>
                </a:lnTo>
                <a:lnTo>
                  <a:pt x="280504" y="489458"/>
                </a:lnTo>
                <a:cubicBezTo>
                  <a:pt x="287157" y="485083"/>
                  <a:pt x="294956" y="482161"/>
                  <a:pt x="303313" y="481082"/>
                </a:cubicBezTo>
                <a:lnTo>
                  <a:pt x="314088" y="482309"/>
                </a:lnTo>
                <a:lnTo>
                  <a:pt x="311630" y="469167"/>
                </a:lnTo>
                <a:cubicBezTo>
                  <a:pt x="315267" y="441649"/>
                  <a:pt x="339209" y="420094"/>
                  <a:pt x="369293" y="417258"/>
                </a:cubicBezTo>
                <a:lnTo>
                  <a:pt x="369844" y="415890"/>
                </a:lnTo>
                <a:cubicBezTo>
                  <a:pt x="365805" y="388792"/>
                  <a:pt x="375226" y="361464"/>
                  <a:pt x="395530" y="341348"/>
                </a:cubicBezTo>
                <a:cubicBezTo>
                  <a:pt x="427612" y="309575"/>
                  <a:pt x="479626" y="302493"/>
                  <a:pt x="520487" y="324318"/>
                </a:cubicBezTo>
                <a:cubicBezTo>
                  <a:pt x="520496" y="324308"/>
                  <a:pt x="520506" y="324299"/>
                  <a:pt x="520515" y="324289"/>
                </a:cubicBezTo>
                <a:lnTo>
                  <a:pt x="545365" y="298676"/>
                </a:lnTo>
                <a:cubicBezTo>
                  <a:pt x="560395" y="289183"/>
                  <a:pt x="578566" y="284788"/>
                  <a:pt x="596533" y="285959"/>
                </a:cubicBezTo>
                <a:lnTo>
                  <a:pt x="599705" y="286679"/>
                </a:lnTo>
                <a:lnTo>
                  <a:pt x="595170" y="262438"/>
                </a:lnTo>
                <a:cubicBezTo>
                  <a:pt x="600056" y="225479"/>
                  <a:pt x="632212" y="196530"/>
                  <a:pt x="672617" y="192720"/>
                </a:cubicBezTo>
                <a:lnTo>
                  <a:pt x="673358" y="190883"/>
                </a:lnTo>
                <a:cubicBezTo>
                  <a:pt x="667932" y="154487"/>
                  <a:pt x="680586" y="117784"/>
                  <a:pt x="707856" y="90766"/>
                </a:cubicBezTo>
                <a:cubicBezTo>
                  <a:pt x="750945" y="48092"/>
                  <a:pt x="820804" y="38581"/>
                  <a:pt x="875685" y="67893"/>
                </a:cubicBezTo>
                <a:cubicBezTo>
                  <a:pt x="875697" y="67880"/>
                  <a:pt x="875710" y="67867"/>
                  <a:pt x="875722" y="67854"/>
                </a:cubicBezTo>
                <a:lnTo>
                  <a:pt x="909098" y="33454"/>
                </a:lnTo>
                <a:cubicBezTo>
                  <a:pt x="949470" y="7955"/>
                  <a:pt x="1006722" y="9840"/>
                  <a:pt x="1044895" y="44149"/>
                </a:cubicBezTo>
                <a:lnTo>
                  <a:pt x="1045497" y="43501"/>
                </a:lnTo>
                <a:lnTo>
                  <a:pt x="1072004" y="15050"/>
                </a:lnTo>
                <a:cubicBezTo>
                  <a:pt x="1083327" y="7602"/>
                  <a:pt x="1096603" y="2629"/>
                  <a:pt x="1110829" y="792"/>
                </a:cubicBezTo>
                <a:cubicBezTo>
                  <a:pt x="1126486" y="-1235"/>
                  <a:pt x="1142134" y="677"/>
                  <a:pt x="1156264" y="5964"/>
                </a:cubicBezTo>
                <a:lnTo>
                  <a:pt x="1191547" y="30654"/>
                </a:lnTo>
                <a:lnTo>
                  <a:pt x="1192600" y="31391"/>
                </a:lnTo>
                <a:cubicBezTo>
                  <a:pt x="1213354" y="9115"/>
                  <a:pt x="1244288" y="-1940"/>
                  <a:pt x="1275031" y="43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25">
            <a:extLst>
              <a:ext uri="{FF2B5EF4-FFF2-40B4-BE49-F238E27FC236}">
                <a16:creationId xmlns="" xmlns:a16="http://schemas.microsoft.com/office/drawing/2014/main" id="{28A59A3F-698B-425D-AF08-EC57A345A924}"/>
              </a:ext>
            </a:extLst>
          </p:cNvPr>
          <p:cNvGrpSpPr/>
          <p:nvPr/>
        </p:nvGrpSpPr>
        <p:grpSpPr>
          <a:xfrm>
            <a:off x="5663230" y="1991851"/>
            <a:ext cx="2464138" cy="3943066"/>
            <a:chOff x="4722461" y="1907611"/>
            <a:chExt cx="2138040" cy="3421250"/>
          </a:xfrm>
        </p:grpSpPr>
        <p:grpSp>
          <p:nvGrpSpPr>
            <p:cNvPr id="20" name="Group 23">
              <a:extLst>
                <a:ext uri="{FF2B5EF4-FFF2-40B4-BE49-F238E27FC236}">
                  <a16:creationId xmlns="" xmlns:a16="http://schemas.microsoft.com/office/drawing/2014/main" id="{C78C6582-0756-4ACD-83F0-4DBBDF111AD9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24" name="Rectangle 15">
                <a:extLst>
                  <a:ext uri="{FF2B5EF4-FFF2-40B4-BE49-F238E27FC236}">
                    <a16:creationId xmlns="" xmlns:a16="http://schemas.microsoft.com/office/drawing/2014/main" id="{7CA92DCF-FFBE-42CF-8656-BAC004EED838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5" name="Group 88">
                <a:extLst>
                  <a:ext uri="{FF2B5EF4-FFF2-40B4-BE49-F238E27FC236}">
                    <a16:creationId xmlns="" xmlns:a16="http://schemas.microsoft.com/office/drawing/2014/main" id="{8ECB2A66-5A84-45BD-AA81-7A3A9F77E872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26" name="Rectangle 15">
                  <a:extLst>
                    <a:ext uri="{FF2B5EF4-FFF2-40B4-BE49-F238E27FC236}">
                      <a16:creationId xmlns="" xmlns:a16="http://schemas.microsoft.com/office/drawing/2014/main" id="{5F76D6A0-2CFA-406C-9E27-883F63BE6F7D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="" xmlns:a16="http://schemas.microsoft.com/office/drawing/2014/main" id="{1D06495B-412F-40DF-B82F-9D85FC346A0F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1" name="Oval 97">
              <a:extLst>
                <a:ext uri="{FF2B5EF4-FFF2-40B4-BE49-F238E27FC236}">
                  <a16:creationId xmlns="" xmlns:a16="http://schemas.microsoft.com/office/drawing/2014/main" id="{29704DBD-87B6-489C-8F9A-334035C238B5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8">
              <a:extLst>
                <a:ext uri="{FF2B5EF4-FFF2-40B4-BE49-F238E27FC236}">
                  <a16:creationId xmlns="" xmlns:a16="http://schemas.microsoft.com/office/drawing/2014/main" id="{A3E0FFB9-7A23-4853-AA94-96902BB1B59C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9">
              <a:extLst>
                <a:ext uri="{FF2B5EF4-FFF2-40B4-BE49-F238E27FC236}">
                  <a16:creationId xmlns="" xmlns:a16="http://schemas.microsoft.com/office/drawing/2014/main" id="{911E9973-0997-4865-BA08-5A74AD4A1204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="" xmlns:a16="http://schemas.microsoft.com/office/drawing/2014/main" id="{2B6274D0-80F8-439C-BCCB-2317ED0D7460}"/>
              </a:ext>
            </a:extLst>
          </p:cNvPr>
          <p:cNvSpPr/>
          <p:nvPr/>
        </p:nvSpPr>
        <p:spPr>
          <a:xfrm rot="16200000">
            <a:off x="7651454" y="3765183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="" xmlns:a16="http://schemas.microsoft.com/office/drawing/2014/main" id="{1A392174-54DE-4829-B956-E51946DEE55B}"/>
              </a:ext>
            </a:extLst>
          </p:cNvPr>
          <p:cNvSpPr/>
          <p:nvPr/>
        </p:nvSpPr>
        <p:spPr>
          <a:xfrm>
            <a:off x="7002206" y="546277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="" xmlns:a16="http://schemas.microsoft.com/office/drawing/2014/main" id="{1C1F97D2-DA19-43FB-AE7F-7CE1FB613F81}"/>
              </a:ext>
            </a:extLst>
          </p:cNvPr>
          <p:cNvSpPr>
            <a:spLocks noChangeAspect="1"/>
          </p:cNvSpPr>
          <p:nvPr/>
        </p:nvSpPr>
        <p:spPr>
          <a:xfrm>
            <a:off x="6882469" y="2190242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219686A-FD93-413D-883A-1633A205EF21}"/>
              </a:ext>
            </a:extLst>
          </p:cNvPr>
          <p:cNvSpPr txBox="1"/>
          <p:nvPr/>
        </p:nvSpPr>
        <p:spPr>
          <a:xfrm>
            <a:off x="7561873" y="2004492"/>
            <a:ext cx="350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Penguasaan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Kompetensi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Matematika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SD/MI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556ACA-1C07-436C-972D-94E087109E60}"/>
              </a:ext>
            </a:extLst>
          </p:cNvPr>
          <p:cNvSpPr txBox="1"/>
          <p:nvPr/>
        </p:nvSpPr>
        <p:spPr>
          <a:xfrm>
            <a:off x="8327040" y="3622619"/>
            <a:ext cx="350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Karakteristik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Matematika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SD/MI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42C9D22-0F17-449F-813E-A49F8456858D}"/>
              </a:ext>
            </a:extLst>
          </p:cNvPr>
          <p:cNvSpPr txBox="1"/>
          <p:nvPr/>
        </p:nvSpPr>
        <p:spPr>
          <a:xfrm>
            <a:off x="7679562" y="5240746"/>
            <a:ext cx="350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Pembelajaran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Matematika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Selama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Pandemi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9135" y="279321"/>
            <a:ext cx="11573197" cy="535531"/>
          </a:xfrm>
        </p:spPr>
        <p:txBody>
          <a:bodyPr/>
          <a:lstStyle/>
          <a:p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Penguasaan</a:t>
            </a:r>
            <a:r>
              <a:rPr lang="en-US" sz="3200" dirty="0"/>
              <a:t> </a:t>
            </a:r>
            <a:r>
              <a:rPr lang="en-US" sz="3200" dirty="0" err="1" smtClean="0"/>
              <a:t>Kompetensi</a:t>
            </a:r>
            <a:r>
              <a:rPr lang="en-US" sz="3200" dirty="0" smtClean="0"/>
              <a:t> </a:t>
            </a:r>
            <a:r>
              <a:rPr lang="en-US" sz="3200" dirty="0" err="1" smtClean="0"/>
              <a:t>Matematika</a:t>
            </a:r>
            <a:r>
              <a:rPr lang="en-US" sz="3200" dirty="0" smtClean="0"/>
              <a:t> SD/MI?</a:t>
            </a:r>
            <a:endParaRPr lang="en-US" sz="3200" dirty="0"/>
          </a:p>
        </p:txBody>
      </p:sp>
      <p:sp>
        <p:nvSpPr>
          <p:cNvPr id="4" name="Rectangular Callout 3"/>
          <p:cNvSpPr/>
          <p:nvPr/>
        </p:nvSpPr>
        <p:spPr>
          <a:xfrm>
            <a:off x="397680" y="1089827"/>
            <a:ext cx="2614411" cy="753262"/>
          </a:xfrm>
          <a:prstGeom prst="wedgeRectCallout">
            <a:avLst>
              <a:gd name="adj1" fmla="val -3592"/>
              <a:gd name="adj2" fmla="val 804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USBN 2019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1"/>
              <p:cNvSpPr txBox="1">
                <a:spLocks/>
              </p:cNvSpPr>
              <p:nvPr/>
            </p:nvSpPr>
            <p:spPr>
              <a:xfrm>
                <a:off x="6833770" y="3914265"/>
                <a:ext cx="3869519" cy="646331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lang="en-US" altLang="ko-KR" sz="5400" kern="1200" dirty="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𝐾𝑢𝑟𝑖𝑘𝑢𝑙𝑢𝑚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2013</m:t>
                      </m:r>
                    </m:oMath>
                  </m:oMathPara>
                </a14:m>
                <a:endParaRPr lang="fi-FI" sz="4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70" y="3914265"/>
                <a:ext cx="3869519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24074" r="-8948" b="-462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0937" t="30274" r="19106" b="43670"/>
          <a:stretch/>
        </p:blipFill>
        <p:spPr>
          <a:xfrm>
            <a:off x="465802" y="4749366"/>
            <a:ext cx="4524464" cy="1529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0498" t="23437" r="18778" b="11328"/>
          <a:stretch/>
        </p:blipFill>
        <p:spPr>
          <a:xfrm>
            <a:off x="259135" y="2118064"/>
            <a:ext cx="4731131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1"/>
              <p:cNvSpPr txBox="1">
                <a:spLocks/>
              </p:cNvSpPr>
              <p:nvPr/>
            </p:nvSpPr>
            <p:spPr>
              <a:xfrm>
                <a:off x="5591419" y="3526467"/>
                <a:ext cx="1242351" cy="14219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lang="en-US" altLang="ko-KR" sz="5400" kern="1200" dirty="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9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fi-FI" sz="9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9" y="3526467"/>
                <a:ext cx="1242351" cy="1421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9241" y="148118"/>
            <a:ext cx="11573197" cy="535531"/>
          </a:xfrm>
        </p:spPr>
        <p:txBody>
          <a:bodyPr/>
          <a:lstStyle/>
          <a:p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Penguasaan</a:t>
            </a:r>
            <a:r>
              <a:rPr lang="en-US" sz="3200" dirty="0"/>
              <a:t> </a:t>
            </a:r>
            <a:r>
              <a:rPr lang="en-US" sz="3200" dirty="0" err="1"/>
              <a:t>Kompetensi</a:t>
            </a:r>
            <a:r>
              <a:rPr lang="en-US" sz="3200" dirty="0"/>
              <a:t> </a:t>
            </a:r>
            <a:r>
              <a:rPr lang="en-US" sz="3200" dirty="0" err="1"/>
              <a:t>Matematika</a:t>
            </a:r>
            <a:r>
              <a:rPr lang="en-US" sz="3200" dirty="0"/>
              <a:t> SD/MI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54009513"/>
              </p:ext>
            </p:extLst>
          </p:nvPr>
        </p:nvGraphicFramePr>
        <p:xfrm>
          <a:off x="309241" y="2148425"/>
          <a:ext cx="4082215" cy="290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Heptagon 3"/>
          <p:cNvSpPr/>
          <p:nvPr/>
        </p:nvSpPr>
        <p:spPr>
          <a:xfrm>
            <a:off x="966354" y="5175106"/>
            <a:ext cx="2202872" cy="1468582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Penguasaan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Butir</a:t>
            </a:r>
            <a:r>
              <a:rPr lang="en-US" dirty="0" smtClean="0">
                <a:solidFill>
                  <a:schemeClr val="tx1"/>
                </a:solidFill>
              </a:rPr>
              <a:t> Anchor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50%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9241" y="961240"/>
            <a:ext cx="2614411" cy="753262"/>
          </a:xfrm>
          <a:prstGeom prst="wedgeRectCallout">
            <a:avLst>
              <a:gd name="adj1" fmla="val -3592"/>
              <a:gd name="adj2" fmla="val 804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USBN 2019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01802950"/>
              </p:ext>
            </p:extLst>
          </p:nvPr>
        </p:nvGraphicFramePr>
        <p:xfrm>
          <a:off x="5275380" y="969031"/>
          <a:ext cx="5975377" cy="375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457825" y="4972050"/>
            <a:ext cx="5329238" cy="1343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Berdasarkan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pemetaan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di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atas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tampak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bahwa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penguasaan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masih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rendah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materi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Geometri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Pengukuran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48407084"/>
              </p:ext>
            </p:extLst>
          </p:nvPr>
        </p:nvGraphicFramePr>
        <p:xfrm>
          <a:off x="267596" y="1428006"/>
          <a:ext cx="5940022" cy="474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302899"/>
              </p:ext>
            </p:extLst>
          </p:nvPr>
        </p:nvGraphicFramePr>
        <p:xfrm>
          <a:off x="6488091" y="1622738"/>
          <a:ext cx="5476383" cy="424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1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273494"/>
            <a:ext cx="11573197" cy="701731"/>
          </a:xfrm>
        </p:spPr>
        <p:txBody>
          <a:bodyPr/>
          <a:lstStyle/>
          <a:p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Materi</a:t>
            </a:r>
            <a:r>
              <a:rPr lang="en-US" sz="4400" dirty="0" smtClean="0"/>
              <a:t> </a:t>
            </a:r>
            <a:r>
              <a:rPr lang="en-US" sz="4400" dirty="0" err="1" smtClean="0"/>
              <a:t>Geometri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Pengukuran</a:t>
            </a:r>
            <a:endParaRPr lang="en-US" sz="4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4649009"/>
              </p:ext>
            </p:extLst>
          </p:nvPr>
        </p:nvGraphicFramePr>
        <p:xfrm>
          <a:off x="267596" y="1428006"/>
          <a:ext cx="5940022" cy="474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1395515"/>
              </p:ext>
            </p:extLst>
          </p:nvPr>
        </p:nvGraphicFramePr>
        <p:xfrm>
          <a:off x="6488091" y="1622738"/>
          <a:ext cx="5476383" cy="424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273494"/>
            <a:ext cx="11573197" cy="701731"/>
          </a:xfrm>
        </p:spPr>
        <p:txBody>
          <a:bodyPr/>
          <a:lstStyle/>
          <a:p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Materi</a:t>
            </a:r>
            <a:r>
              <a:rPr lang="en-US" sz="4400" dirty="0" smtClean="0"/>
              <a:t> </a:t>
            </a:r>
            <a:r>
              <a:rPr lang="en-US" sz="4400" dirty="0" err="1" smtClean="0"/>
              <a:t>Pengolahan</a:t>
            </a:r>
            <a:r>
              <a:rPr lang="en-US" sz="4400" dirty="0" smtClean="0"/>
              <a:t> Data</a:t>
            </a:r>
            <a:endParaRPr lang="en-US" sz="4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3117438"/>
              </p:ext>
            </p:extLst>
          </p:nvPr>
        </p:nvGraphicFramePr>
        <p:xfrm>
          <a:off x="267596" y="1428006"/>
          <a:ext cx="5940022" cy="474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09666365"/>
              </p:ext>
            </p:extLst>
          </p:nvPr>
        </p:nvGraphicFramePr>
        <p:xfrm>
          <a:off x="6488091" y="1622738"/>
          <a:ext cx="5476383" cy="424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31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5820" y="295331"/>
            <a:ext cx="11573197" cy="590931"/>
          </a:xfrm>
        </p:spPr>
        <p:txBody>
          <a:bodyPr/>
          <a:lstStyle/>
          <a:p>
            <a:r>
              <a:rPr lang="en-US" sz="3600" dirty="0" err="1" smtClean="0"/>
              <a:t>Karakteristik</a:t>
            </a:r>
            <a:r>
              <a:rPr lang="en-US" sz="3600" dirty="0" smtClean="0"/>
              <a:t>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r>
              <a:rPr lang="en-US" sz="3600" dirty="0" err="1" smtClean="0"/>
              <a:t>Matematika</a:t>
            </a:r>
            <a:r>
              <a:rPr lang="en-US" sz="3600" dirty="0" smtClean="0"/>
              <a:t> SD/MI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2239932"/>
              </p:ext>
            </p:extLst>
          </p:nvPr>
        </p:nvGraphicFramePr>
        <p:xfrm>
          <a:off x="2032000" y="1163782"/>
          <a:ext cx="9661236" cy="497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Spiral, Bentuk, Bentuk Geometris gambar png"/>
          <p:cNvSpPr>
            <a:spLocks noChangeAspect="1" noChangeArrowheads="1"/>
          </p:cNvSpPr>
          <p:nvPr/>
        </p:nvSpPr>
        <p:spPr bwMode="auto">
          <a:xfrm>
            <a:off x="155575" y="-822325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18" y="1326055"/>
            <a:ext cx="1040438" cy="902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13" y="2228344"/>
            <a:ext cx="979812" cy="1017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Klik Fatah: Pragaf Induktif dan Deduktif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3"/>
          <a:stretch/>
        </p:blipFill>
        <p:spPr bwMode="auto">
          <a:xfrm>
            <a:off x="2493437" y="3158967"/>
            <a:ext cx="1159608" cy="1230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Foto Artikel : &quot;Kunci&quot; yang Terlupakan - Kompasiana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09" y="4102881"/>
            <a:ext cx="1085989" cy="1035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tara.salvia Instagram profile with posts and stories - Picuki.c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9" y="4917359"/>
            <a:ext cx="1446191" cy="1446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hlinkClick r:id="rId12" action="ppaction://hlinksldjump"/>
          </p:cNvPr>
          <p:cNvSpPr/>
          <p:nvPr/>
        </p:nvSpPr>
        <p:spPr>
          <a:xfrm>
            <a:off x="10567588" y="6009407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Spiral</a:t>
            </a:r>
            <a:endParaRPr lang="en-US" dirty="0"/>
          </a:p>
        </p:txBody>
      </p:sp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6AF345BC-E84B-4D16-BAF0-1789D6FF313B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="" xmlns:a16="http://schemas.microsoft.com/office/drawing/2014/main" id="{051F2F99-C665-4AD2-BF7F-21C07A73613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="" xmlns:a16="http://schemas.microsoft.com/office/drawing/2014/main" id="{2A55DC09-B493-4B81-B380-B3717BA5E76D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="" xmlns:a16="http://schemas.microsoft.com/office/drawing/2014/main" id="{FA5DE24E-FB5C-40CC-AD10-054BBD2E2CFA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="" xmlns:a16="http://schemas.microsoft.com/office/drawing/2014/main" id="{D1068808-56E8-4177-9972-11BA83D66451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="" xmlns:a16="http://schemas.microsoft.com/office/drawing/2014/main" id="{CE354C71-6F9F-46AC-BEE2-FE527CD7639C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="" xmlns:a16="http://schemas.microsoft.com/office/drawing/2014/main" id="{EADBC9FB-50C3-4D27-95E6-AF8DF43322A3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="" xmlns:a16="http://schemas.microsoft.com/office/drawing/2014/main" id="{BC04DB2B-2321-4465-9C76-296AFD72423F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5A6DF957-8487-411B-88B2-EB492FC99D01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="" xmlns:a16="http://schemas.microsoft.com/office/drawing/2014/main" id="{F5B29564-3309-40BC-9626-36DF09572A00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="" xmlns:a16="http://schemas.microsoft.com/office/drawing/2014/main" id="{59109A11-CBE2-4F0B-926A-D910B0829716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B57A91-5D8C-41E0-9311-3CA73E607ED4}"/>
              </a:ext>
            </a:extLst>
          </p:cNvPr>
          <p:cNvSpPr txBox="1"/>
          <p:nvPr/>
        </p:nvSpPr>
        <p:spPr>
          <a:xfrm>
            <a:off x="5732942" y="3005608"/>
            <a:ext cx="565108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Materi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baru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yang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dipelajari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merupakan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pendalaman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perluasan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dari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topik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sebelumnya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altLang="ko-KR" sz="16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0E919D8-C000-4E5F-AFDF-35C79A76955C}"/>
              </a:ext>
            </a:extLst>
          </p:cNvPr>
          <p:cNvSpPr txBox="1"/>
          <p:nvPr/>
        </p:nvSpPr>
        <p:spPr>
          <a:xfrm>
            <a:off x="5198020" y="4322857"/>
            <a:ext cx="632857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Pemberian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konsep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dimulai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benda-benda</a:t>
            </a:r>
            <a:r>
              <a:rPr lang="en-US" altLang="ko-KR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konkrit</a:t>
            </a:r>
            <a:r>
              <a:rPr lang="en-US" altLang="ko-KR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itchFamily="2" charset="2"/>
              </a:rPr>
              <a:t> 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pemahaman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lebih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abstrak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 </a:t>
            </a:r>
            <a:endParaRPr lang="ko-KR" altLang="en-US" sz="16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2B091EE-9475-45B9-877E-47B13724E304}"/>
              </a:ext>
            </a:extLst>
          </p:cNvPr>
          <p:cNvSpPr txBox="1"/>
          <p:nvPr/>
        </p:nvSpPr>
        <p:spPr>
          <a:xfrm>
            <a:off x="4835604" y="1657415"/>
            <a:ext cx="654842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enghubungkan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suatu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topik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sebelumnya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yang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menjadi</a:t>
            </a:r>
            <a:r>
              <a:rPr lang="en-US" altLang="ko-KR" sz="16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prasyarat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untuk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mempelajari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topik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matematika</a:t>
            </a:r>
            <a:r>
              <a:rPr lang="en-US" altLang="ko-KR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berikutnya</a:t>
            </a:r>
            <a:endParaRPr lang="ko-KR" altLang="en-US" sz="16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3FDDBF2-1695-4551-BB01-62918DEE3DCF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C3032BB3-B47C-4FE9-9CF6-5EC94D28760B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70DA6FA-E1F1-4A25-9669-39DCC43DDBCD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9" y="2488412"/>
            <a:ext cx="3427308" cy="2837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flipH="1">
            <a:off x="9498642" y="5701215"/>
            <a:ext cx="1255216" cy="84859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DD8D22"/>
      </a:accent4>
      <a:accent5>
        <a:srgbClr val="6FC9C1"/>
      </a:accent5>
      <a:accent6>
        <a:srgbClr val="DD8D22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 - COLOR 120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6FC9C1"/>
    </a:accent1>
    <a:accent2>
      <a:srgbClr val="F7A60B"/>
    </a:accent2>
    <a:accent3>
      <a:srgbClr val="6FC9C1"/>
    </a:accent3>
    <a:accent4>
      <a:srgbClr val="F7A60B"/>
    </a:accent4>
    <a:accent5>
      <a:srgbClr val="6FC9C1"/>
    </a:accent5>
    <a:accent6>
      <a:srgbClr val="F7A60B"/>
    </a:accent6>
    <a:hlink>
      <a:srgbClr val="7030A0"/>
    </a:hlink>
    <a:folHlink>
      <a:srgbClr val="7F723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LPPT - COLOR 120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6FC9C1"/>
    </a:accent1>
    <a:accent2>
      <a:srgbClr val="F7A60B"/>
    </a:accent2>
    <a:accent3>
      <a:srgbClr val="6FC9C1"/>
    </a:accent3>
    <a:accent4>
      <a:srgbClr val="F7A60B"/>
    </a:accent4>
    <a:accent5>
      <a:srgbClr val="6FC9C1"/>
    </a:accent5>
    <a:accent6>
      <a:srgbClr val="F7A60B"/>
    </a:accent6>
    <a:hlink>
      <a:srgbClr val="7030A0"/>
    </a:hlink>
    <a:folHlink>
      <a:srgbClr val="7F723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LPPT - COLOR 120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6FC9C1"/>
    </a:accent1>
    <a:accent2>
      <a:srgbClr val="F7A60B"/>
    </a:accent2>
    <a:accent3>
      <a:srgbClr val="6FC9C1"/>
    </a:accent3>
    <a:accent4>
      <a:srgbClr val="F7A60B"/>
    </a:accent4>
    <a:accent5>
      <a:srgbClr val="6FC9C1"/>
    </a:accent5>
    <a:accent6>
      <a:srgbClr val="F7A60B"/>
    </a:accent6>
    <a:hlink>
      <a:srgbClr val="7030A0"/>
    </a:hlink>
    <a:folHlink>
      <a:srgbClr val="7F723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LPPT - COLOR 120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6FC9C1"/>
    </a:accent1>
    <a:accent2>
      <a:srgbClr val="F7A60B"/>
    </a:accent2>
    <a:accent3>
      <a:srgbClr val="6FC9C1"/>
    </a:accent3>
    <a:accent4>
      <a:srgbClr val="F7A60B"/>
    </a:accent4>
    <a:accent5>
      <a:srgbClr val="6FC9C1"/>
    </a:accent5>
    <a:accent6>
      <a:srgbClr val="F7A60B"/>
    </a:accent6>
    <a:hlink>
      <a:srgbClr val="7030A0"/>
    </a:hlink>
    <a:folHlink>
      <a:srgbClr val="7F723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504</Words>
  <Application>Microsoft Office PowerPoint</Application>
  <PresentationFormat>Custom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ThinkPad</cp:lastModifiedBy>
  <cp:revision>170</cp:revision>
  <dcterms:created xsi:type="dcterms:W3CDTF">2019-01-14T06:35:35Z</dcterms:created>
  <dcterms:modified xsi:type="dcterms:W3CDTF">2020-07-18T23:05:48Z</dcterms:modified>
</cp:coreProperties>
</file>